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3741" autoAdjust="0"/>
  </p:normalViewPr>
  <p:slideViewPr>
    <p:cSldViewPr snapToGrid="0" snapToObjects="1">
      <p:cViewPr varScale="1">
        <p:scale>
          <a:sx n="62" d="100"/>
          <a:sy n="62" d="100"/>
        </p:scale>
        <p:origin x="1000"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6.jpg"/><Relationship Id="rId4" Type="http://schemas.openxmlformats.org/officeDocument/2006/relationships/image" Target="../media/image45.jpg"/></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navassherif98/IBM_Data_Science_Professional_Certification/blob/master/10.Applied_Data_Science_Capstone/Week%204%20Predictive%20Analysis%20(Classification)/Machine%20Learning%20Prediction.ipyn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Soham Roy</a:t>
            </a:r>
          </a:p>
          <a:p>
            <a:r>
              <a:rPr lang="en-US" dirty="0">
                <a:solidFill>
                  <a:schemeClr val="bg2"/>
                </a:solidFill>
                <a:latin typeface="Abadi" panose="020B0604020104020204" pitchFamily="34" charset="0"/>
                <a:ea typeface="SF Pro" pitchFamily="2" charset="0"/>
                <a:cs typeface="SF Pro" pitchFamily="2" charset="0"/>
              </a:rPr>
              <a:t>July 12,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13755" cy="4351338"/>
          </a:xfrm>
          <a:prstGeom prst="rect">
            <a:avLst/>
          </a:prstGeom>
        </p:spPr>
        <p:txBody>
          <a:bodyPr/>
          <a:lstStyle/>
          <a:p>
            <a:pPr marL="0" indent="0">
              <a:buNone/>
            </a:pPr>
            <a:r>
              <a:rPr lang="en-US" sz="2000" dirty="0">
                <a:latin typeface="Abadi" panose="020B0604020104020204" pitchFamily="34" charset="0"/>
              </a:rPr>
              <a:t>To create a training label based on landing outcomes, we utilized the information from the 'Mission Outcome' and 'Landing Location' columns. A new column called 'class' was introduced, with a value of 1 assigned when the 'Mission Outcome' component was True, indicating a successful landing. On the other hand, a value of 0 was assigned when the 'Mission Outcome' component was False or None, indicating a failed landing. The value mapping for the 'class' column is as follows:</a:t>
            </a:r>
          </a:p>
          <a:p>
            <a:pPr marL="0" indent="0">
              <a:buNone/>
            </a:pPr>
            <a:endParaRPr lang="en-US" sz="2000" dirty="0">
              <a:latin typeface="Abadi" panose="020B0604020104020204" pitchFamily="34" charset="0"/>
            </a:endParaRPr>
          </a:p>
          <a:p>
            <a:r>
              <a:rPr lang="en-US" sz="2000" dirty="0">
                <a:latin typeface="Abadi" panose="020B0604020104020204" pitchFamily="34" charset="0"/>
              </a:rPr>
              <a:t>'Mission Outcome' = True and 'Landing Location' is True ASDS, True RTLS, or True Ocean, the 'class' is set to 1.</a:t>
            </a:r>
          </a:p>
          <a:p>
            <a:r>
              <a:rPr lang="en-US" sz="2000" dirty="0">
                <a:latin typeface="Abadi" panose="020B0604020104020204" pitchFamily="34" charset="0"/>
              </a:rPr>
              <a:t>'Mission Outcome' = None or False and 'Landing Location' is None </a:t>
            </a:r>
            <a:r>
              <a:rPr lang="en-US" sz="2000" dirty="0" err="1">
                <a:latin typeface="Abadi" panose="020B0604020104020204" pitchFamily="34" charset="0"/>
              </a:rPr>
              <a:t>None</a:t>
            </a:r>
            <a:r>
              <a:rPr lang="en-US" sz="2000" dirty="0">
                <a:latin typeface="Abadi" panose="020B0604020104020204" pitchFamily="34" charset="0"/>
              </a:rPr>
              <a:t>, False ASDS, None ASDS, False Ocean, or False RTLS, the 'class' is set to 0.</a:t>
            </a:r>
          </a:p>
          <a:p>
            <a:endParaRPr lang="en-US" sz="2000" dirty="0">
              <a:latin typeface="Abadi" panose="020B0604020104020204" pitchFamily="34" charset="0"/>
            </a:endParaRPr>
          </a:p>
          <a:p>
            <a:endParaRPr lang="en-US" sz="20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0086"/>
            <a:ext cx="10515601" cy="4757677"/>
          </a:xfrm>
          <a:prstGeom prst="rect">
            <a:avLst/>
          </a:prstGeom>
        </p:spPr>
        <p:txBody>
          <a:bodyPr lIns="91440" tIns="45720" rIns="91440" bIns="45720" anchor="t"/>
          <a:lstStyle/>
          <a:p>
            <a:pPr marL="0" indent="0">
              <a:buNone/>
            </a:pPr>
            <a:r>
              <a:rPr lang="en-US" sz="2000" dirty="0">
                <a:latin typeface="Abadi" panose="020B0604020104020204" pitchFamily="34" charset="0"/>
              </a:rPr>
              <a:t>An exploratory data analysis was conducted on several variables, including Flight Number, Payload Mass, Launch Site, Orbit, Class, and Year. Various plots were employed to examine the relationships between these variables and determine their suitability for training the machine learning model. The plots used in this analysis included:</a:t>
            </a:r>
          </a:p>
          <a:p>
            <a:pPr marL="0" indent="0">
              <a:buNone/>
            </a:pPr>
            <a:endParaRPr lang="en-US" sz="2000" dirty="0">
              <a:latin typeface="Abadi" panose="020B0604020104020204" pitchFamily="34" charset="0"/>
            </a:endParaRPr>
          </a:p>
          <a:p>
            <a:pPr marL="457200" lvl="1" indent="0">
              <a:buNone/>
            </a:pPr>
            <a:r>
              <a:rPr lang="en-US" sz="1600" dirty="0">
                <a:latin typeface="Abadi" panose="020B0604020104020204" pitchFamily="34" charset="0"/>
              </a:rPr>
              <a:t>1. Flight Number vs. Payload Mass</a:t>
            </a:r>
          </a:p>
          <a:p>
            <a:pPr marL="457200" lvl="1" indent="0">
              <a:buNone/>
            </a:pPr>
            <a:r>
              <a:rPr lang="en-US" sz="1600" dirty="0">
                <a:latin typeface="Abadi" panose="020B0604020104020204" pitchFamily="34" charset="0"/>
              </a:rPr>
              <a:t>2. Flight Number vs. Launch Site</a:t>
            </a:r>
          </a:p>
          <a:p>
            <a:pPr marL="457200" lvl="1" indent="0">
              <a:buNone/>
            </a:pPr>
            <a:r>
              <a:rPr lang="en-US" sz="1600" dirty="0">
                <a:latin typeface="Abadi" panose="020B0604020104020204" pitchFamily="34" charset="0"/>
              </a:rPr>
              <a:t>3. Payload Mass vs. Launch Site</a:t>
            </a:r>
          </a:p>
          <a:p>
            <a:pPr marL="457200" lvl="1" indent="0">
              <a:buNone/>
            </a:pPr>
            <a:r>
              <a:rPr lang="en-US" sz="1600" dirty="0">
                <a:latin typeface="Abadi" panose="020B0604020104020204" pitchFamily="34" charset="0"/>
              </a:rPr>
              <a:t>4. Orbit vs. Success Rate</a:t>
            </a:r>
          </a:p>
          <a:p>
            <a:pPr marL="457200" lvl="1" indent="0">
              <a:buNone/>
            </a:pPr>
            <a:r>
              <a:rPr lang="en-US" sz="1600" dirty="0">
                <a:latin typeface="Abadi" panose="020B0604020104020204" pitchFamily="34" charset="0"/>
              </a:rPr>
              <a:t>5. Flight Number vs. Orbit</a:t>
            </a:r>
          </a:p>
          <a:p>
            <a:pPr marL="457200" lvl="1" indent="0">
              <a:buNone/>
            </a:pPr>
            <a:r>
              <a:rPr lang="en-US" sz="1600" dirty="0">
                <a:latin typeface="Abadi" panose="020B0604020104020204" pitchFamily="34" charset="0"/>
              </a:rPr>
              <a:t>6. Payload vs. Orbit</a:t>
            </a:r>
          </a:p>
          <a:p>
            <a:pPr marL="457200" lvl="1" indent="0">
              <a:buNone/>
            </a:pPr>
            <a:r>
              <a:rPr lang="en-US" sz="1600" dirty="0">
                <a:latin typeface="Abadi" panose="020B0604020104020204" pitchFamily="34" charset="0"/>
              </a:rPr>
              <a:t>7. Success Yearly Trend</a:t>
            </a:r>
          </a:p>
          <a:p>
            <a:pPr marL="457200" lvl="1" indent="0">
              <a:buNone/>
            </a:pPr>
            <a:endParaRPr lang="en-US" sz="1600" dirty="0">
              <a:latin typeface="Abadi" panose="020B0604020104020204" pitchFamily="34" charset="0"/>
            </a:endParaRPr>
          </a:p>
          <a:p>
            <a:pPr marL="0" indent="0">
              <a:buNone/>
            </a:pPr>
            <a:r>
              <a:rPr lang="en-US" sz="2000" dirty="0">
                <a:latin typeface="Abadi" panose="020B0604020104020204" pitchFamily="34" charset="0"/>
              </a:rPr>
              <a:t>Scatter plots, line charts, and bar plots were utilized to visualize and compare the relationships between these variables, enabling the identification of any existing relationships that could be informative for training the machine learning model.</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data set was loaded into an SQLite3 database.</a:t>
            </a:r>
          </a:p>
          <a:p>
            <a:pPr>
              <a:lnSpc>
                <a:spcPct val="100000"/>
              </a:lnSpc>
              <a:spcBef>
                <a:spcPts val="1400"/>
              </a:spcBef>
            </a:pPr>
            <a:r>
              <a:rPr lang="en-US" sz="2200" dirty="0">
                <a:solidFill>
                  <a:schemeClr val="accent3">
                    <a:lumMod val="25000"/>
                  </a:schemeClr>
                </a:solidFill>
                <a:latin typeface="Abadi"/>
              </a:rPr>
              <a:t>SQL Python integration was used to execute queries on the database.</a:t>
            </a:r>
          </a:p>
          <a:p>
            <a:pPr>
              <a:lnSpc>
                <a:spcPct val="100000"/>
              </a:lnSpc>
              <a:spcBef>
                <a:spcPts val="1400"/>
              </a:spcBef>
            </a:pPr>
            <a:r>
              <a:rPr lang="en-US" sz="2200" dirty="0">
                <a:solidFill>
                  <a:schemeClr val="accent3">
                    <a:lumMod val="25000"/>
                  </a:schemeClr>
                </a:solidFill>
                <a:latin typeface="Abadi"/>
              </a:rPr>
              <a:t>Queries were performed to gain a comprehensive understanding of the dataset.</a:t>
            </a:r>
          </a:p>
          <a:p>
            <a:pPr>
              <a:lnSpc>
                <a:spcPct val="100000"/>
              </a:lnSpc>
              <a:spcBef>
                <a:spcPts val="1400"/>
              </a:spcBef>
            </a:pPr>
            <a:r>
              <a:rPr lang="en-US" sz="2200" dirty="0">
                <a:solidFill>
                  <a:schemeClr val="accent3">
                    <a:lumMod val="25000"/>
                  </a:schemeClr>
                </a:solidFill>
                <a:latin typeface="Abadi"/>
              </a:rPr>
              <a:t>Information was retrieved through queries regarding launch site names, mission outcomes, payload sizes for various customers, booster versions, and landing outcomes.</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Folium maps are utilized to denote Launch Sites, both successful and unsuccessful landings, as well as proximity to key locations such as Railway, Highway, Coast, and City. This provides insights into the factors influencing the selection of launch sites and visualizes the distribution of successful landings in relation to their geographical location.</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875054"/>
            <a:ext cx="10515601" cy="4351338"/>
          </a:xfrm>
          <a:prstGeom prst="rect">
            <a:avLst/>
          </a:prstGeom>
        </p:spPr>
        <p:txBody>
          <a:bodyPr vert="horz" lIns="91440" tIns="45720" rIns="91440" bIns="45720" rtlCol="0" anchor="t">
            <a:noAutofit/>
          </a:bodyPr>
          <a:lstStyle/>
          <a:p>
            <a:pPr>
              <a:lnSpc>
                <a:spcPct val="100000"/>
              </a:lnSpc>
              <a:spcBef>
                <a:spcPts val="1400"/>
              </a:spcBef>
            </a:pPr>
            <a:r>
              <a:rPr lang="en-US" sz="1900" dirty="0">
                <a:solidFill>
                  <a:schemeClr val="accent3">
                    <a:lumMod val="25000"/>
                  </a:schemeClr>
                </a:solidFill>
                <a:latin typeface="Abadi" panose="020B0604020104020204" pitchFamily="34" charset="0"/>
              </a:rPr>
              <a:t>The dashboard comprises of two visualizations: a pie chart and a scatter plot.</a:t>
            </a:r>
          </a:p>
          <a:p>
            <a:pPr>
              <a:lnSpc>
                <a:spcPct val="100000"/>
              </a:lnSpc>
              <a:spcBef>
                <a:spcPts val="1400"/>
              </a:spcBef>
            </a:pPr>
            <a:r>
              <a:rPr lang="en-US" sz="1900" dirty="0">
                <a:solidFill>
                  <a:schemeClr val="accent3">
                    <a:lumMod val="25000"/>
                  </a:schemeClr>
                </a:solidFill>
                <a:latin typeface="Abadi" panose="020B0604020104020204" pitchFamily="34" charset="0"/>
              </a:rPr>
              <a:t>The pie chart offers the option to display the distribution of successful landings across all launch sites. Additionally, it allows for the selection of individual launch sites to view their respective success rates.</a:t>
            </a:r>
          </a:p>
          <a:p>
            <a:pPr>
              <a:lnSpc>
                <a:spcPct val="100000"/>
              </a:lnSpc>
              <a:spcBef>
                <a:spcPts val="1400"/>
              </a:spcBef>
            </a:pPr>
            <a:r>
              <a:rPr lang="en-US" sz="1900" dirty="0">
                <a:solidFill>
                  <a:schemeClr val="accent3">
                    <a:lumMod val="25000"/>
                  </a:schemeClr>
                </a:solidFill>
                <a:latin typeface="Abadi" panose="020B0604020104020204" pitchFamily="34" charset="0"/>
              </a:rPr>
              <a:t>The scatter plot provides flexibility with two inputs: either displaying data for all launch sites or for a specific launch site. It includes a slider that ranges between 0 and 10000 kg to adjust the payload mass. The scatter plot facilitates the examination of success variations across launch sites, payload mass, and booster version categories.</a:t>
            </a:r>
          </a:p>
          <a:p>
            <a:pPr>
              <a:lnSpc>
                <a:spcPct val="100000"/>
              </a:lnSpc>
              <a:spcBef>
                <a:spcPts val="1400"/>
              </a:spcBef>
            </a:pPr>
            <a:r>
              <a:rPr lang="en-US" sz="1900" dirty="0">
                <a:solidFill>
                  <a:schemeClr val="accent3">
                    <a:lumMod val="25000"/>
                  </a:schemeClr>
                </a:solidFill>
                <a:latin typeface="Abadi" panose="020B0604020104020204" pitchFamily="34" charset="0"/>
              </a:rPr>
              <a:t>The pie chart serves to visualize the success rate of launch sites, while the scatter plot enables us to observe how success varies concerning launch sites, payload mass, and booster version categories.</a:t>
            </a:r>
            <a:endParaRPr lang="en-US" sz="19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6" name="object 5">
            <a:extLst>
              <a:ext uri="{FF2B5EF4-FFF2-40B4-BE49-F238E27FC236}">
                <a16:creationId xmlns:a16="http://schemas.microsoft.com/office/drawing/2014/main" id="{124E878C-1C2A-4036-B7C9-1DFFE66144A8}"/>
              </a:ext>
            </a:extLst>
          </p:cNvPr>
          <p:cNvGrpSpPr/>
          <p:nvPr/>
        </p:nvGrpSpPr>
        <p:grpSpPr>
          <a:xfrm>
            <a:off x="840993" y="1696974"/>
            <a:ext cx="1938655" cy="1728470"/>
            <a:chOff x="3822191" y="1933955"/>
            <a:chExt cx="1938655" cy="1728470"/>
          </a:xfrm>
          <a:solidFill>
            <a:srgbClr val="0070C0"/>
          </a:solidFill>
        </p:grpSpPr>
        <p:sp>
          <p:nvSpPr>
            <p:cNvPr id="7" name="object 6">
              <a:extLst>
                <a:ext uri="{FF2B5EF4-FFF2-40B4-BE49-F238E27FC236}">
                  <a16:creationId xmlns:a16="http://schemas.microsoft.com/office/drawing/2014/main" id="{6D7DA221-8E2C-4BBD-92B8-5911C800734C}"/>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8" name="object 7">
              <a:extLst>
                <a:ext uri="{FF2B5EF4-FFF2-40B4-BE49-F238E27FC236}">
                  <a16:creationId xmlns:a16="http://schemas.microsoft.com/office/drawing/2014/main" id="{DF165809-D8BD-4F88-8205-75A755836CC6}"/>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grpFill/>
          </p:spPr>
          <p:txBody>
            <a:bodyPr wrap="square" lIns="0" tIns="0" rIns="0" bIns="0" rtlCol="0"/>
            <a:lstStyle/>
            <a:p>
              <a:endParaRPr/>
            </a:p>
          </p:txBody>
        </p:sp>
        <p:sp>
          <p:nvSpPr>
            <p:cNvPr id="9" name="object 8">
              <a:extLst>
                <a:ext uri="{FF2B5EF4-FFF2-40B4-BE49-F238E27FC236}">
                  <a16:creationId xmlns:a16="http://schemas.microsoft.com/office/drawing/2014/main" id="{BF9E7FEE-32B0-4D51-954E-9257729DA597}"/>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10" name="object 9">
            <a:extLst>
              <a:ext uri="{FF2B5EF4-FFF2-40B4-BE49-F238E27FC236}">
                <a16:creationId xmlns:a16="http://schemas.microsoft.com/office/drawing/2014/main" id="{B3B29440-A789-4A01-9065-784BC4D7ED46}"/>
              </a:ext>
            </a:extLst>
          </p:cNvPr>
          <p:cNvSpPr txBox="1"/>
          <p:nvPr/>
        </p:nvSpPr>
        <p:spPr>
          <a:xfrm>
            <a:off x="1017523" y="1982979"/>
            <a:ext cx="1568450" cy="285115"/>
          </a:xfrm>
          <a:prstGeom prst="rect">
            <a:avLst/>
          </a:prstGeom>
          <a:solidFill>
            <a:srgbClr val="0070C0"/>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11" name="object 10">
            <a:extLst>
              <a:ext uri="{FF2B5EF4-FFF2-40B4-BE49-F238E27FC236}">
                <a16:creationId xmlns:a16="http://schemas.microsoft.com/office/drawing/2014/main" id="{D593BC8B-E05F-49A6-96E5-7A63CE508055}"/>
              </a:ext>
            </a:extLst>
          </p:cNvPr>
          <p:cNvSpPr txBox="1"/>
          <p:nvPr/>
        </p:nvSpPr>
        <p:spPr>
          <a:xfrm>
            <a:off x="936752" y="2219199"/>
            <a:ext cx="1722755" cy="285115"/>
          </a:xfrm>
          <a:prstGeom prst="rect">
            <a:avLst/>
          </a:prstGeom>
          <a:solidFill>
            <a:srgbClr val="0070C0"/>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a:latin typeface="Carlito"/>
              <a:cs typeface="Carlito"/>
            </a:endParaRPr>
          </a:p>
        </p:txBody>
      </p:sp>
      <p:grpSp>
        <p:nvGrpSpPr>
          <p:cNvPr id="12" name="object 11">
            <a:extLst>
              <a:ext uri="{FF2B5EF4-FFF2-40B4-BE49-F238E27FC236}">
                <a16:creationId xmlns:a16="http://schemas.microsoft.com/office/drawing/2014/main" id="{2AFEE6C5-E109-425D-983E-8EC65934D085}"/>
              </a:ext>
            </a:extLst>
          </p:cNvPr>
          <p:cNvGrpSpPr/>
          <p:nvPr/>
        </p:nvGrpSpPr>
        <p:grpSpPr>
          <a:xfrm>
            <a:off x="840993" y="3138678"/>
            <a:ext cx="1938655" cy="1729739"/>
            <a:chOff x="3822191" y="3375659"/>
            <a:chExt cx="1938655" cy="1729739"/>
          </a:xfrm>
          <a:solidFill>
            <a:srgbClr val="0070C0"/>
          </a:solidFill>
        </p:grpSpPr>
        <p:sp>
          <p:nvSpPr>
            <p:cNvPr id="13" name="object 12">
              <a:extLst>
                <a:ext uri="{FF2B5EF4-FFF2-40B4-BE49-F238E27FC236}">
                  <a16:creationId xmlns:a16="http://schemas.microsoft.com/office/drawing/2014/main" id="{FBA061BB-B86A-41A8-9566-83D4EAB32588}"/>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14" name="object 13">
              <a:extLst>
                <a:ext uri="{FF2B5EF4-FFF2-40B4-BE49-F238E27FC236}">
                  <a16:creationId xmlns:a16="http://schemas.microsoft.com/office/drawing/2014/main" id="{563A9C95-90AA-488A-9A2A-5506A734F7EE}"/>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grpFill/>
          </p:spPr>
          <p:txBody>
            <a:bodyPr wrap="square" lIns="0" tIns="0" rIns="0" bIns="0" rtlCol="0"/>
            <a:lstStyle/>
            <a:p>
              <a:endParaRPr/>
            </a:p>
          </p:txBody>
        </p:sp>
        <p:sp>
          <p:nvSpPr>
            <p:cNvPr id="15" name="object 14">
              <a:extLst>
                <a:ext uri="{FF2B5EF4-FFF2-40B4-BE49-F238E27FC236}">
                  <a16:creationId xmlns:a16="http://schemas.microsoft.com/office/drawing/2014/main" id="{C3F860DA-A38C-4AEE-BAF6-8F74D54F2B00}"/>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16" name="object 15">
            <a:extLst>
              <a:ext uri="{FF2B5EF4-FFF2-40B4-BE49-F238E27FC236}">
                <a16:creationId xmlns:a16="http://schemas.microsoft.com/office/drawing/2014/main" id="{A85A3AA8-A591-42FA-AE79-8FCAD526FD81}"/>
              </a:ext>
            </a:extLst>
          </p:cNvPr>
          <p:cNvSpPr txBox="1"/>
          <p:nvPr/>
        </p:nvSpPr>
        <p:spPr>
          <a:xfrm>
            <a:off x="1029716" y="3307334"/>
            <a:ext cx="1524635" cy="285115"/>
          </a:xfrm>
          <a:prstGeom prst="rect">
            <a:avLst/>
          </a:prstGeom>
          <a:solidFill>
            <a:srgbClr val="0070C0"/>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17" name="object 16">
            <a:extLst>
              <a:ext uri="{FF2B5EF4-FFF2-40B4-BE49-F238E27FC236}">
                <a16:creationId xmlns:a16="http://schemas.microsoft.com/office/drawing/2014/main" id="{669E0348-E580-4AB1-83AF-362548A70A6D}"/>
              </a:ext>
            </a:extLst>
          </p:cNvPr>
          <p:cNvSpPr txBox="1"/>
          <p:nvPr/>
        </p:nvSpPr>
        <p:spPr>
          <a:xfrm>
            <a:off x="1163828" y="3543301"/>
            <a:ext cx="1281430" cy="285115"/>
          </a:xfrm>
          <a:prstGeom prst="rect">
            <a:avLst/>
          </a:prstGeom>
          <a:solidFill>
            <a:srgbClr val="0070C0"/>
          </a:solidFill>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18" name="object 17">
            <a:extLst>
              <a:ext uri="{FF2B5EF4-FFF2-40B4-BE49-F238E27FC236}">
                <a16:creationId xmlns:a16="http://schemas.microsoft.com/office/drawing/2014/main" id="{19BF745F-D5EB-4842-9A6B-16EE708140A0}"/>
              </a:ext>
            </a:extLst>
          </p:cNvPr>
          <p:cNvSpPr txBox="1"/>
          <p:nvPr/>
        </p:nvSpPr>
        <p:spPr>
          <a:xfrm>
            <a:off x="1116584" y="3781045"/>
            <a:ext cx="1367790" cy="285115"/>
          </a:xfrm>
          <a:prstGeom prst="rect">
            <a:avLst/>
          </a:prstGeom>
          <a:solidFill>
            <a:srgbClr val="0070C0"/>
          </a:solidFill>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a:latin typeface="Carlito"/>
              <a:cs typeface="Carlito"/>
            </a:endParaRPr>
          </a:p>
        </p:txBody>
      </p:sp>
      <p:grpSp>
        <p:nvGrpSpPr>
          <p:cNvPr id="19" name="object 18">
            <a:extLst>
              <a:ext uri="{FF2B5EF4-FFF2-40B4-BE49-F238E27FC236}">
                <a16:creationId xmlns:a16="http://schemas.microsoft.com/office/drawing/2014/main" id="{02FC44D3-09B5-4AA9-93D9-1F12FC98AC80}"/>
              </a:ext>
            </a:extLst>
          </p:cNvPr>
          <p:cNvGrpSpPr/>
          <p:nvPr/>
        </p:nvGrpSpPr>
        <p:grpSpPr>
          <a:xfrm>
            <a:off x="840993" y="4581907"/>
            <a:ext cx="2950845" cy="1169035"/>
            <a:chOff x="3822191" y="4818888"/>
            <a:chExt cx="2950845" cy="1169035"/>
          </a:xfrm>
          <a:solidFill>
            <a:srgbClr val="0070C0"/>
          </a:solidFill>
        </p:grpSpPr>
        <p:sp>
          <p:nvSpPr>
            <p:cNvPr id="20" name="object 19">
              <a:extLst>
                <a:ext uri="{FF2B5EF4-FFF2-40B4-BE49-F238E27FC236}">
                  <a16:creationId xmlns:a16="http://schemas.microsoft.com/office/drawing/2014/main" id="{C664D216-EFB9-4F74-8929-DBEA257C3669}"/>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21" name="object 20">
              <a:extLst>
                <a:ext uri="{FF2B5EF4-FFF2-40B4-BE49-F238E27FC236}">
                  <a16:creationId xmlns:a16="http://schemas.microsoft.com/office/drawing/2014/main" id="{3C813A63-61FE-435A-8E0E-3AD8C65AE636}"/>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grpFill/>
          </p:spPr>
          <p:txBody>
            <a:bodyPr wrap="square" lIns="0" tIns="0" rIns="0" bIns="0" rtlCol="0"/>
            <a:lstStyle/>
            <a:p>
              <a:endParaRPr/>
            </a:p>
          </p:txBody>
        </p:sp>
        <p:sp>
          <p:nvSpPr>
            <p:cNvPr id="22" name="object 21">
              <a:extLst>
                <a:ext uri="{FF2B5EF4-FFF2-40B4-BE49-F238E27FC236}">
                  <a16:creationId xmlns:a16="http://schemas.microsoft.com/office/drawing/2014/main" id="{D5EAA6AF-85DB-4385-A60B-B4DF5831D52B}"/>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23" name="object 22">
            <a:extLst>
              <a:ext uri="{FF2B5EF4-FFF2-40B4-BE49-F238E27FC236}">
                <a16:creationId xmlns:a16="http://schemas.microsoft.com/office/drawing/2014/main" id="{1783406F-7648-4596-9218-E5293B913B70}"/>
              </a:ext>
            </a:extLst>
          </p:cNvPr>
          <p:cNvSpPr txBox="1"/>
          <p:nvPr/>
        </p:nvSpPr>
        <p:spPr>
          <a:xfrm>
            <a:off x="1122680" y="4867860"/>
            <a:ext cx="1344930" cy="285750"/>
          </a:xfrm>
          <a:prstGeom prst="rect">
            <a:avLst/>
          </a:prstGeom>
          <a:solidFill>
            <a:srgbClr val="0070C0"/>
          </a:solidFill>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a:latin typeface="Carlito"/>
              <a:cs typeface="Carlito"/>
            </a:endParaRPr>
          </a:p>
        </p:txBody>
      </p:sp>
      <p:sp>
        <p:nvSpPr>
          <p:cNvPr id="24" name="object 23">
            <a:extLst>
              <a:ext uri="{FF2B5EF4-FFF2-40B4-BE49-F238E27FC236}">
                <a16:creationId xmlns:a16="http://schemas.microsoft.com/office/drawing/2014/main" id="{C1D9777D-7AA8-4C4A-8CEE-E321DFFBB827}"/>
              </a:ext>
            </a:extLst>
          </p:cNvPr>
          <p:cNvSpPr txBox="1"/>
          <p:nvPr/>
        </p:nvSpPr>
        <p:spPr>
          <a:xfrm>
            <a:off x="1602740" y="5104766"/>
            <a:ext cx="411480" cy="285115"/>
          </a:xfrm>
          <a:prstGeom prst="rect">
            <a:avLst/>
          </a:prstGeom>
          <a:solidFill>
            <a:srgbClr val="0070C0"/>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grpSp>
        <p:nvGrpSpPr>
          <p:cNvPr id="25" name="object 24">
            <a:extLst>
              <a:ext uri="{FF2B5EF4-FFF2-40B4-BE49-F238E27FC236}">
                <a16:creationId xmlns:a16="http://schemas.microsoft.com/office/drawing/2014/main" id="{9EA41B5B-15D4-4374-8084-83281ADB9A07}"/>
              </a:ext>
            </a:extLst>
          </p:cNvPr>
          <p:cNvGrpSpPr/>
          <p:nvPr/>
        </p:nvGrpSpPr>
        <p:grpSpPr>
          <a:xfrm>
            <a:off x="3399790" y="3435859"/>
            <a:ext cx="1938655" cy="2315210"/>
            <a:chOff x="6380988" y="3672840"/>
            <a:chExt cx="1938655" cy="2315210"/>
          </a:xfrm>
          <a:solidFill>
            <a:srgbClr val="0070C0"/>
          </a:solidFill>
        </p:grpSpPr>
        <p:sp>
          <p:nvSpPr>
            <p:cNvPr id="26" name="object 25">
              <a:extLst>
                <a:ext uri="{FF2B5EF4-FFF2-40B4-BE49-F238E27FC236}">
                  <a16:creationId xmlns:a16="http://schemas.microsoft.com/office/drawing/2014/main" id="{0631CBDC-8D4D-4E5A-881F-BA9ED32C7288}"/>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27" name="object 26">
              <a:extLst>
                <a:ext uri="{FF2B5EF4-FFF2-40B4-BE49-F238E27FC236}">
                  <a16:creationId xmlns:a16="http://schemas.microsoft.com/office/drawing/2014/main" id="{1FCC5CE4-ACA0-45F0-813D-D422F7B5873E}"/>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grpFill/>
          </p:spPr>
          <p:txBody>
            <a:bodyPr wrap="square" lIns="0" tIns="0" rIns="0" bIns="0" rtlCol="0"/>
            <a:lstStyle/>
            <a:p>
              <a:endParaRPr/>
            </a:p>
          </p:txBody>
        </p:sp>
        <p:sp>
          <p:nvSpPr>
            <p:cNvPr id="28" name="object 27">
              <a:extLst>
                <a:ext uri="{FF2B5EF4-FFF2-40B4-BE49-F238E27FC236}">
                  <a16:creationId xmlns:a16="http://schemas.microsoft.com/office/drawing/2014/main" id="{77CD0357-3CA7-47E5-9B51-B846357CC7EC}"/>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29" name="object 28">
            <a:extLst>
              <a:ext uri="{FF2B5EF4-FFF2-40B4-BE49-F238E27FC236}">
                <a16:creationId xmlns:a16="http://schemas.microsoft.com/office/drawing/2014/main" id="{DAA3F17C-88ED-45AC-B5A5-1CE3A220D834}"/>
              </a:ext>
            </a:extLst>
          </p:cNvPr>
          <p:cNvSpPr txBox="1"/>
          <p:nvPr/>
        </p:nvSpPr>
        <p:spPr>
          <a:xfrm>
            <a:off x="3754628" y="4749928"/>
            <a:ext cx="1219835" cy="285115"/>
          </a:xfrm>
          <a:prstGeom prst="rect">
            <a:avLst/>
          </a:prstGeom>
          <a:solidFill>
            <a:srgbClr val="0070C0"/>
          </a:solidFill>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30" name="object 29">
            <a:extLst>
              <a:ext uri="{FF2B5EF4-FFF2-40B4-BE49-F238E27FC236}">
                <a16:creationId xmlns:a16="http://schemas.microsoft.com/office/drawing/2014/main" id="{DD27DC0A-B7A3-40AA-A9DA-3776DEB0DE48}"/>
              </a:ext>
            </a:extLst>
          </p:cNvPr>
          <p:cNvSpPr txBox="1"/>
          <p:nvPr/>
        </p:nvSpPr>
        <p:spPr>
          <a:xfrm>
            <a:off x="3504692" y="4980052"/>
            <a:ext cx="1732280" cy="539750"/>
          </a:xfrm>
          <a:prstGeom prst="rect">
            <a:avLst/>
          </a:prstGeom>
          <a:solidFill>
            <a:srgbClr val="0070C0"/>
          </a:solidFill>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a:latin typeface="Carlito"/>
              <a:cs typeface="Carlito"/>
            </a:endParaRPr>
          </a:p>
        </p:txBody>
      </p:sp>
      <p:grpSp>
        <p:nvGrpSpPr>
          <p:cNvPr id="31" name="object 30">
            <a:extLst>
              <a:ext uri="{FF2B5EF4-FFF2-40B4-BE49-F238E27FC236}">
                <a16:creationId xmlns:a16="http://schemas.microsoft.com/office/drawing/2014/main" id="{FB2018E8-206A-45D8-A830-DDB98C154F10}"/>
              </a:ext>
            </a:extLst>
          </p:cNvPr>
          <p:cNvGrpSpPr/>
          <p:nvPr/>
        </p:nvGrpSpPr>
        <p:grpSpPr>
          <a:xfrm>
            <a:off x="3399790" y="1992630"/>
            <a:ext cx="1938655" cy="2316480"/>
            <a:chOff x="6380988" y="2229611"/>
            <a:chExt cx="1938655" cy="2316480"/>
          </a:xfrm>
          <a:solidFill>
            <a:srgbClr val="0070C0"/>
          </a:solidFill>
        </p:grpSpPr>
        <p:sp>
          <p:nvSpPr>
            <p:cNvPr id="32" name="object 31">
              <a:extLst>
                <a:ext uri="{FF2B5EF4-FFF2-40B4-BE49-F238E27FC236}">
                  <a16:creationId xmlns:a16="http://schemas.microsoft.com/office/drawing/2014/main" id="{B91DD967-B78E-47CF-99E4-7B8D19E94CF4}"/>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33" name="object 32">
              <a:extLst>
                <a:ext uri="{FF2B5EF4-FFF2-40B4-BE49-F238E27FC236}">
                  <a16:creationId xmlns:a16="http://schemas.microsoft.com/office/drawing/2014/main" id="{C4FF7438-51A2-4BD4-81A3-97A7DED3FC69}"/>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grpFill/>
          </p:spPr>
          <p:txBody>
            <a:bodyPr wrap="square" lIns="0" tIns="0" rIns="0" bIns="0" rtlCol="0"/>
            <a:lstStyle/>
            <a:p>
              <a:endParaRPr/>
            </a:p>
          </p:txBody>
        </p:sp>
        <p:sp>
          <p:nvSpPr>
            <p:cNvPr id="34" name="object 33">
              <a:extLst>
                <a:ext uri="{FF2B5EF4-FFF2-40B4-BE49-F238E27FC236}">
                  <a16:creationId xmlns:a16="http://schemas.microsoft.com/office/drawing/2014/main" id="{E3DB39BC-FCB9-40A7-B2CE-6F00C0051731}"/>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35" name="object 34">
            <a:extLst>
              <a:ext uri="{FF2B5EF4-FFF2-40B4-BE49-F238E27FC236}">
                <a16:creationId xmlns:a16="http://schemas.microsoft.com/office/drawing/2014/main" id="{B4C40C0B-E719-4185-8BBC-CC74BF593B55}"/>
              </a:ext>
            </a:extLst>
          </p:cNvPr>
          <p:cNvSpPr txBox="1"/>
          <p:nvPr/>
        </p:nvSpPr>
        <p:spPr>
          <a:xfrm>
            <a:off x="3565397" y="3188463"/>
            <a:ext cx="1593850" cy="285115"/>
          </a:xfrm>
          <a:prstGeom prst="rect">
            <a:avLst/>
          </a:prstGeom>
          <a:solidFill>
            <a:srgbClr val="0070C0"/>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36" name="object 35">
            <a:extLst>
              <a:ext uri="{FF2B5EF4-FFF2-40B4-BE49-F238E27FC236}">
                <a16:creationId xmlns:a16="http://schemas.microsoft.com/office/drawing/2014/main" id="{B7FA481A-C672-4C22-A34D-37879D018F2C}"/>
              </a:ext>
            </a:extLst>
          </p:cNvPr>
          <p:cNvSpPr txBox="1"/>
          <p:nvPr/>
        </p:nvSpPr>
        <p:spPr>
          <a:xfrm>
            <a:off x="3621785" y="3424047"/>
            <a:ext cx="1483995" cy="285115"/>
          </a:xfrm>
          <a:prstGeom prst="rect">
            <a:avLst/>
          </a:prstGeom>
          <a:solidFill>
            <a:srgbClr val="0070C0"/>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a:latin typeface="Carlito"/>
              <a:cs typeface="Carlito"/>
            </a:endParaRPr>
          </a:p>
        </p:txBody>
      </p:sp>
      <p:sp>
        <p:nvSpPr>
          <p:cNvPr id="37" name="object 36">
            <a:extLst>
              <a:ext uri="{FF2B5EF4-FFF2-40B4-BE49-F238E27FC236}">
                <a16:creationId xmlns:a16="http://schemas.microsoft.com/office/drawing/2014/main" id="{0545B745-DC1E-4F82-932B-2CCE90414F96}"/>
              </a:ext>
            </a:extLst>
          </p:cNvPr>
          <p:cNvSpPr txBox="1"/>
          <p:nvPr/>
        </p:nvSpPr>
        <p:spPr>
          <a:xfrm>
            <a:off x="3554730" y="3662427"/>
            <a:ext cx="1602740" cy="285115"/>
          </a:xfrm>
          <a:prstGeom prst="rect">
            <a:avLst/>
          </a:prstGeom>
          <a:solidFill>
            <a:srgbClr val="0070C0"/>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a:latin typeface="Carlito"/>
              <a:cs typeface="Carlito"/>
            </a:endParaRPr>
          </a:p>
        </p:txBody>
      </p:sp>
      <p:sp>
        <p:nvSpPr>
          <p:cNvPr id="38" name="object 37">
            <a:extLst>
              <a:ext uri="{FF2B5EF4-FFF2-40B4-BE49-F238E27FC236}">
                <a16:creationId xmlns:a16="http://schemas.microsoft.com/office/drawing/2014/main" id="{1871578C-C7A6-46C4-A28D-B39B025A66DF}"/>
              </a:ext>
            </a:extLst>
          </p:cNvPr>
          <p:cNvSpPr txBox="1"/>
          <p:nvPr/>
        </p:nvSpPr>
        <p:spPr>
          <a:xfrm>
            <a:off x="3814063" y="3898646"/>
            <a:ext cx="1100455" cy="285115"/>
          </a:xfrm>
          <a:prstGeom prst="rect">
            <a:avLst/>
          </a:prstGeom>
          <a:solidFill>
            <a:srgbClr val="0070C0"/>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39" name="object 38">
            <a:extLst>
              <a:ext uri="{FF2B5EF4-FFF2-40B4-BE49-F238E27FC236}">
                <a16:creationId xmlns:a16="http://schemas.microsoft.com/office/drawing/2014/main" id="{78613E00-3A1A-4F0B-B528-604F668A1F90}"/>
              </a:ext>
            </a:extLst>
          </p:cNvPr>
          <p:cNvGrpSpPr/>
          <p:nvPr/>
        </p:nvGrpSpPr>
        <p:grpSpPr>
          <a:xfrm>
            <a:off x="3399790" y="1696974"/>
            <a:ext cx="2950845" cy="1169035"/>
            <a:chOff x="6380988" y="1933955"/>
            <a:chExt cx="2950845" cy="1169035"/>
          </a:xfrm>
          <a:solidFill>
            <a:srgbClr val="0070C0"/>
          </a:solidFill>
        </p:grpSpPr>
        <p:sp>
          <p:nvSpPr>
            <p:cNvPr id="40" name="object 39">
              <a:extLst>
                <a:ext uri="{FF2B5EF4-FFF2-40B4-BE49-F238E27FC236}">
                  <a16:creationId xmlns:a16="http://schemas.microsoft.com/office/drawing/2014/main" id="{5F4F81B1-CD39-41D9-8987-4297C48731BB}"/>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41" name="object 40">
              <a:extLst>
                <a:ext uri="{FF2B5EF4-FFF2-40B4-BE49-F238E27FC236}">
                  <a16:creationId xmlns:a16="http://schemas.microsoft.com/office/drawing/2014/main" id="{ADFE1C34-ABE4-4ECF-84C1-1A7C6028A280}"/>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grpFill/>
          </p:spPr>
          <p:txBody>
            <a:bodyPr wrap="square" lIns="0" tIns="0" rIns="0" bIns="0" rtlCol="0"/>
            <a:lstStyle/>
            <a:p>
              <a:endParaRPr/>
            </a:p>
          </p:txBody>
        </p:sp>
        <p:sp>
          <p:nvSpPr>
            <p:cNvPr id="42" name="object 41">
              <a:extLst>
                <a:ext uri="{FF2B5EF4-FFF2-40B4-BE49-F238E27FC236}">
                  <a16:creationId xmlns:a16="http://schemas.microsoft.com/office/drawing/2014/main" id="{8D7C103C-B844-4624-A6B2-57F6577FCFAC}"/>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43" name="object 42">
            <a:extLst>
              <a:ext uri="{FF2B5EF4-FFF2-40B4-BE49-F238E27FC236}">
                <a16:creationId xmlns:a16="http://schemas.microsoft.com/office/drawing/2014/main" id="{4CF5E191-2E41-4B4A-83C1-F75D384C1FD3}"/>
              </a:ext>
            </a:extLst>
          </p:cNvPr>
          <p:cNvSpPr txBox="1"/>
          <p:nvPr/>
        </p:nvSpPr>
        <p:spPr>
          <a:xfrm>
            <a:off x="3632708" y="1982979"/>
            <a:ext cx="1455420" cy="285115"/>
          </a:xfrm>
          <a:prstGeom prst="rect">
            <a:avLst/>
          </a:prstGeom>
          <a:solidFill>
            <a:srgbClr val="0070C0"/>
          </a:solidFill>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44" name="object 43">
            <a:extLst>
              <a:ext uri="{FF2B5EF4-FFF2-40B4-BE49-F238E27FC236}">
                <a16:creationId xmlns:a16="http://schemas.microsoft.com/office/drawing/2014/main" id="{14C7644C-208F-4A62-AB46-3E94723DEF19}"/>
              </a:ext>
            </a:extLst>
          </p:cNvPr>
          <p:cNvSpPr txBox="1"/>
          <p:nvPr/>
        </p:nvSpPr>
        <p:spPr>
          <a:xfrm>
            <a:off x="3824732" y="2219199"/>
            <a:ext cx="1071880" cy="285115"/>
          </a:xfrm>
          <a:prstGeom prst="rect">
            <a:avLst/>
          </a:prstGeom>
          <a:solidFill>
            <a:srgbClr val="0070C0"/>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45" name="object 44">
            <a:extLst>
              <a:ext uri="{FF2B5EF4-FFF2-40B4-BE49-F238E27FC236}">
                <a16:creationId xmlns:a16="http://schemas.microsoft.com/office/drawing/2014/main" id="{EDC0C4DD-D15B-4251-B312-648548105637}"/>
              </a:ext>
            </a:extLst>
          </p:cNvPr>
          <p:cNvGrpSpPr/>
          <p:nvPr/>
        </p:nvGrpSpPr>
        <p:grpSpPr>
          <a:xfrm>
            <a:off x="5957061" y="1696974"/>
            <a:ext cx="1938655" cy="1728470"/>
            <a:chOff x="8938259" y="1933955"/>
            <a:chExt cx="1938655" cy="1728470"/>
          </a:xfrm>
          <a:solidFill>
            <a:srgbClr val="0070C0"/>
          </a:solidFill>
        </p:grpSpPr>
        <p:sp>
          <p:nvSpPr>
            <p:cNvPr id="46" name="object 45">
              <a:extLst>
                <a:ext uri="{FF2B5EF4-FFF2-40B4-BE49-F238E27FC236}">
                  <a16:creationId xmlns:a16="http://schemas.microsoft.com/office/drawing/2014/main" id="{7B7F9E74-F7C8-4FBD-A52C-361B4169F6F5}"/>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grpFill/>
          </p:spPr>
          <p:txBody>
            <a:bodyPr wrap="square" lIns="0" tIns="0" rIns="0" bIns="0" rtlCol="0"/>
            <a:lstStyle/>
            <a:p>
              <a:endParaRPr/>
            </a:p>
          </p:txBody>
        </p:sp>
        <p:sp>
          <p:nvSpPr>
            <p:cNvPr id="47" name="object 46">
              <a:extLst>
                <a:ext uri="{FF2B5EF4-FFF2-40B4-BE49-F238E27FC236}">
                  <a16:creationId xmlns:a16="http://schemas.microsoft.com/office/drawing/2014/main" id="{4017961D-391F-49CB-AE8F-072873642943}"/>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grpFill/>
          </p:spPr>
          <p:txBody>
            <a:bodyPr wrap="square" lIns="0" tIns="0" rIns="0" bIns="0" rtlCol="0"/>
            <a:lstStyle/>
            <a:p>
              <a:endParaRPr/>
            </a:p>
          </p:txBody>
        </p:sp>
        <p:sp>
          <p:nvSpPr>
            <p:cNvPr id="48" name="object 47">
              <a:extLst>
                <a:ext uri="{FF2B5EF4-FFF2-40B4-BE49-F238E27FC236}">
                  <a16:creationId xmlns:a16="http://schemas.microsoft.com/office/drawing/2014/main" id="{8DCD22B3-47EC-470F-A431-DFC81726FD13}"/>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49" name="object 48">
            <a:extLst>
              <a:ext uri="{FF2B5EF4-FFF2-40B4-BE49-F238E27FC236}">
                <a16:creationId xmlns:a16="http://schemas.microsoft.com/office/drawing/2014/main" id="{CD161F7F-3310-4955-8F85-88CB094DB1A7}"/>
              </a:ext>
            </a:extLst>
          </p:cNvPr>
          <p:cNvSpPr txBox="1"/>
          <p:nvPr/>
        </p:nvSpPr>
        <p:spPr>
          <a:xfrm>
            <a:off x="6159499" y="1982979"/>
            <a:ext cx="1519555" cy="285115"/>
          </a:xfrm>
          <a:prstGeom prst="rect">
            <a:avLst/>
          </a:prstGeom>
          <a:solidFill>
            <a:srgbClr val="0070C0"/>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50" name="object 49">
            <a:extLst>
              <a:ext uri="{FF2B5EF4-FFF2-40B4-BE49-F238E27FC236}">
                <a16:creationId xmlns:a16="http://schemas.microsoft.com/office/drawing/2014/main" id="{AB3E7A49-AF46-4E6F-B150-B9A1AD65B55B}"/>
              </a:ext>
            </a:extLst>
          </p:cNvPr>
          <p:cNvSpPr txBox="1"/>
          <p:nvPr/>
        </p:nvSpPr>
        <p:spPr>
          <a:xfrm>
            <a:off x="6317995" y="2219199"/>
            <a:ext cx="1202690" cy="285115"/>
          </a:xfrm>
          <a:prstGeom prst="rect">
            <a:avLst/>
          </a:prstGeom>
          <a:solidFill>
            <a:srgbClr val="0070C0"/>
          </a:solidFill>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51" name="object 50">
            <a:extLst>
              <a:ext uri="{FF2B5EF4-FFF2-40B4-BE49-F238E27FC236}">
                <a16:creationId xmlns:a16="http://schemas.microsoft.com/office/drawing/2014/main" id="{FB23EC20-5AC7-4B82-9A9F-D46CC0A28BD1}"/>
              </a:ext>
            </a:extLst>
          </p:cNvPr>
          <p:cNvGrpSpPr/>
          <p:nvPr/>
        </p:nvGrpSpPr>
        <p:grpSpPr>
          <a:xfrm>
            <a:off x="5957061" y="3138678"/>
            <a:ext cx="1938655" cy="1170305"/>
            <a:chOff x="8938259" y="3375659"/>
            <a:chExt cx="1938655" cy="1170305"/>
          </a:xfrm>
          <a:solidFill>
            <a:srgbClr val="0070C0"/>
          </a:solidFill>
        </p:grpSpPr>
        <p:sp>
          <p:nvSpPr>
            <p:cNvPr id="52" name="object 51">
              <a:extLst>
                <a:ext uri="{FF2B5EF4-FFF2-40B4-BE49-F238E27FC236}">
                  <a16:creationId xmlns:a16="http://schemas.microsoft.com/office/drawing/2014/main" id="{6FC8AB94-8919-46F1-A57F-5DC5BC8B4ED8}"/>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grpFill/>
          </p:spPr>
          <p:txBody>
            <a:bodyPr wrap="square" lIns="0" tIns="0" rIns="0" bIns="0" rtlCol="0"/>
            <a:lstStyle/>
            <a:p>
              <a:endParaRPr/>
            </a:p>
          </p:txBody>
        </p:sp>
        <p:sp>
          <p:nvSpPr>
            <p:cNvPr id="53" name="object 52">
              <a:extLst>
                <a:ext uri="{FF2B5EF4-FFF2-40B4-BE49-F238E27FC236}">
                  <a16:creationId xmlns:a16="http://schemas.microsoft.com/office/drawing/2014/main" id="{E40B354C-45AA-411E-80CB-95C2E28457F9}"/>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grpFill/>
            <a:ln w="15239">
              <a:solidFill>
                <a:srgbClr val="FFFFFF"/>
              </a:solidFill>
            </a:ln>
          </p:spPr>
          <p:txBody>
            <a:bodyPr wrap="square" lIns="0" tIns="0" rIns="0" bIns="0" rtlCol="0"/>
            <a:lstStyle/>
            <a:p>
              <a:endParaRPr/>
            </a:p>
          </p:txBody>
        </p:sp>
      </p:grpSp>
      <p:sp>
        <p:nvSpPr>
          <p:cNvPr id="54" name="object 53">
            <a:extLst>
              <a:ext uri="{FF2B5EF4-FFF2-40B4-BE49-F238E27FC236}">
                <a16:creationId xmlns:a16="http://schemas.microsoft.com/office/drawing/2014/main" id="{3AECEAE4-9D21-49E0-A19A-0CE0460578ED}"/>
              </a:ext>
            </a:extLst>
          </p:cNvPr>
          <p:cNvSpPr txBox="1"/>
          <p:nvPr/>
        </p:nvSpPr>
        <p:spPr>
          <a:xfrm>
            <a:off x="6074156" y="3419476"/>
            <a:ext cx="1709420" cy="539750"/>
          </a:xfrm>
          <a:prstGeom prst="rect">
            <a:avLst/>
          </a:prstGeom>
          <a:solidFill>
            <a:srgbClr val="0070C0"/>
          </a:solidFill>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5" name="object 4">
            <a:extLst>
              <a:ext uri="{FF2B5EF4-FFF2-40B4-BE49-F238E27FC236}">
                <a16:creationId xmlns:a16="http://schemas.microsoft.com/office/drawing/2014/main" id="{53F5727E-AD93-4918-9589-846B1B5F6BA0}"/>
              </a:ext>
            </a:extLst>
          </p:cNvPr>
          <p:cNvSpPr txBox="1"/>
          <p:nvPr/>
        </p:nvSpPr>
        <p:spPr>
          <a:xfrm>
            <a:off x="1328166" y="5183504"/>
            <a:ext cx="9043035"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0070C0"/>
                </a:solidFill>
                <a:latin typeface="Carlito"/>
                <a:cs typeface="Carlito"/>
              </a:rPr>
              <a:t>This is </a:t>
            </a:r>
            <a:r>
              <a:rPr sz="1800" dirty="0">
                <a:solidFill>
                  <a:srgbClr val="0070C0"/>
                </a:solidFill>
                <a:latin typeface="Carlito"/>
                <a:cs typeface="Carlito"/>
              </a:rPr>
              <a:t>a </a:t>
            </a:r>
            <a:r>
              <a:rPr sz="1800" spc="-20" dirty="0">
                <a:solidFill>
                  <a:srgbClr val="0070C0"/>
                </a:solidFill>
                <a:latin typeface="Carlito"/>
                <a:cs typeface="Carlito"/>
              </a:rPr>
              <a:t>preview </a:t>
            </a:r>
            <a:r>
              <a:rPr sz="1800" spc="-5" dirty="0">
                <a:solidFill>
                  <a:srgbClr val="0070C0"/>
                </a:solidFill>
                <a:latin typeface="Carlito"/>
                <a:cs typeface="Carlito"/>
              </a:rPr>
              <a:t>of </a:t>
            </a:r>
            <a:r>
              <a:rPr sz="1800" dirty="0">
                <a:solidFill>
                  <a:srgbClr val="0070C0"/>
                </a:solidFill>
                <a:latin typeface="Carlito"/>
                <a:cs typeface="Carlito"/>
              </a:rPr>
              <a:t>the </a:t>
            </a:r>
            <a:r>
              <a:rPr sz="1800" spc="-15" dirty="0">
                <a:solidFill>
                  <a:srgbClr val="0070C0"/>
                </a:solidFill>
                <a:latin typeface="Carlito"/>
                <a:cs typeface="Carlito"/>
              </a:rPr>
              <a:t>Plotly dashboard. </a:t>
            </a:r>
            <a:r>
              <a:rPr sz="1800" spc="-5" dirty="0">
                <a:solidFill>
                  <a:srgbClr val="0070C0"/>
                </a:solidFill>
                <a:latin typeface="Carlito"/>
                <a:cs typeface="Carlito"/>
              </a:rPr>
              <a:t>The </a:t>
            </a:r>
            <a:r>
              <a:rPr sz="1800" spc="-20" dirty="0">
                <a:solidFill>
                  <a:srgbClr val="0070C0"/>
                </a:solidFill>
                <a:latin typeface="Carlito"/>
                <a:cs typeface="Carlito"/>
              </a:rPr>
              <a:t>following </a:t>
            </a:r>
            <a:r>
              <a:rPr sz="1800" spc="-5" dirty="0">
                <a:solidFill>
                  <a:srgbClr val="0070C0"/>
                </a:solidFill>
                <a:latin typeface="Carlito"/>
                <a:cs typeface="Carlito"/>
              </a:rPr>
              <a:t>sides will show </a:t>
            </a:r>
            <a:r>
              <a:rPr sz="1800" dirty="0">
                <a:solidFill>
                  <a:srgbClr val="0070C0"/>
                </a:solidFill>
                <a:latin typeface="Carlito"/>
                <a:cs typeface="Carlito"/>
              </a:rPr>
              <a:t>the </a:t>
            </a:r>
            <a:r>
              <a:rPr sz="1800" spc="-15" dirty="0">
                <a:solidFill>
                  <a:srgbClr val="0070C0"/>
                </a:solidFill>
                <a:latin typeface="Carlito"/>
                <a:cs typeface="Carlito"/>
              </a:rPr>
              <a:t>results </a:t>
            </a:r>
            <a:r>
              <a:rPr sz="1800" spc="-5" dirty="0">
                <a:solidFill>
                  <a:srgbClr val="0070C0"/>
                </a:solidFill>
                <a:latin typeface="Carlito"/>
                <a:cs typeface="Carlito"/>
              </a:rPr>
              <a:t>of </a:t>
            </a:r>
            <a:r>
              <a:rPr sz="1800" spc="-20" dirty="0">
                <a:solidFill>
                  <a:srgbClr val="0070C0"/>
                </a:solidFill>
                <a:latin typeface="Carlito"/>
                <a:cs typeface="Carlito"/>
              </a:rPr>
              <a:t>EDA </a:t>
            </a:r>
            <a:r>
              <a:rPr sz="1800" spc="-5" dirty="0">
                <a:solidFill>
                  <a:srgbClr val="0070C0"/>
                </a:solidFill>
                <a:latin typeface="Carlito"/>
                <a:cs typeface="Carlito"/>
              </a:rPr>
              <a:t>with  </a:t>
            </a:r>
            <a:r>
              <a:rPr sz="1800" spc="-20" dirty="0">
                <a:solidFill>
                  <a:srgbClr val="0070C0"/>
                </a:solidFill>
                <a:latin typeface="Carlito"/>
                <a:cs typeface="Carlito"/>
              </a:rPr>
              <a:t>visualization, EDA </a:t>
            </a:r>
            <a:r>
              <a:rPr sz="1800" spc="-5" dirty="0">
                <a:solidFill>
                  <a:srgbClr val="0070C0"/>
                </a:solidFill>
                <a:latin typeface="Carlito"/>
                <a:cs typeface="Carlito"/>
              </a:rPr>
              <a:t>with </a:t>
            </a:r>
            <a:r>
              <a:rPr sz="1800" dirty="0">
                <a:solidFill>
                  <a:srgbClr val="0070C0"/>
                </a:solidFill>
                <a:latin typeface="Carlito"/>
                <a:cs typeface="Carlito"/>
              </a:rPr>
              <a:t>SQL, </a:t>
            </a:r>
            <a:r>
              <a:rPr sz="1800" spc="-25" dirty="0">
                <a:solidFill>
                  <a:srgbClr val="0070C0"/>
                </a:solidFill>
                <a:latin typeface="Carlito"/>
                <a:cs typeface="Carlito"/>
              </a:rPr>
              <a:t>Interactive </a:t>
            </a:r>
            <a:r>
              <a:rPr sz="1800" dirty="0">
                <a:solidFill>
                  <a:srgbClr val="0070C0"/>
                </a:solidFill>
                <a:latin typeface="Carlito"/>
                <a:cs typeface="Carlito"/>
              </a:rPr>
              <a:t>Map </a:t>
            </a:r>
            <a:r>
              <a:rPr sz="1800" spc="-5" dirty="0">
                <a:solidFill>
                  <a:srgbClr val="0070C0"/>
                </a:solidFill>
                <a:latin typeface="Carlito"/>
                <a:cs typeface="Carlito"/>
              </a:rPr>
              <a:t>with </a:t>
            </a:r>
            <a:r>
              <a:rPr sz="1800" spc="-20" dirty="0">
                <a:solidFill>
                  <a:srgbClr val="0070C0"/>
                </a:solidFill>
                <a:latin typeface="Carlito"/>
                <a:cs typeface="Carlito"/>
              </a:rPr>
              <a:t>Folium, </a:t>
            </a:r>
            <a:r>
              <a:rPr sz="1800" dirty="0">
                <a:solidFill>
                  <a:srgbClr val="0070C0"/>
                </a:solidFill>
                <a:latin typeface="Carlito"/>
                <a:cs typeface="Carlito"/>
              </a:rPr>
              <a:t>and </a:t>
            </a:r>
            <a:r>
              <a:rPr sz="1800" spc="-10" dirty="0">
                <a:solidFill>
                  <a:srgbClr val="0070C0"/>
                </a:solidFill>
                <a:latin typeface="Carlito"/>
                <a:cs typeface="Carlito"/>
              </a:rPr>
              <a:t>finally </a:t>
            </a:r>
            <a:r>
              <a:rPr sz="1800" dirty="0">
                <a:solidFill>
                  <a:srgbClr val="0070C0"/>
                </a:solidFill>
                <a:latin typeface="Carlito"/>
                <a:cs typeface="Carlito"/>
              </a:rPr>
              <a:t>the </a:t>
            </a:r>
            <a:r>
              <a:rPr sz="1800" spc="-15" dirty="0">
                <a:solidFill>
                  <a:srgbClr val="0070C0"/>
                </a:solidFill>
                <a:latin typeface="Carlito"/>
                <a:cs typeface="Carlito"/>
              </a:rPr>
              <a:t>results </a:t>
            </a:r>
            <a:r>
              <a:rPr sz="1800" spc="-5" dirty="0">
                <a:solidFill>
                  <a:srgbClr val="0070C0"/>
                </a:solidFill>
                <a:latin typeface="Carlito"/>
                <a:cs typeface="Carlito"/>
              </a:rPr>
              <a:t>of our </a:t>
            </a:r>
            <a:r>
              <a:rPr sz="1800" dirty="0">
                <a:solidFill>
                  <a:srgbClr val="0070C0"/>
                </a:solidFill>
                <a:latin typeface="Carlito"/>
                <a:cs typeface="Carlito"/>
              </a:rPr>
              <a:t>model </a:t>
            </a:r>
            <a:r>
              <a:rPr sz="1800" spc="-5" dirty="0">
                <a:solidFill>
                  <a:srgbClr val="0070C0"/>
                </a:solidFill>
                <a:latin typeface="Carlito"/>
                <a:cs typeface="Carlito"/>
              </a:rPr>
              <a:t>with  </a:t>
            </a:r>
            <a:r>
              <a:rPr sz="1800" dirty="0">
                <a:solidFill>
                  <a:srgbClr val="0070C0"/>
                </a:solidFill>
                <a:latin typeface="Carlito"/>
                <a:cs typeface="Carlito"/>
              </a:rPr>
              <a:t>about 83%</a:t>
            </a:r>
            <a:r>
              <a:rPr sz="1800" spc="-5" dirty="0">
                <a:solidFill>
                  <a:srgbClr val="0070C0"/>
                </a:solidFill>
                <a:latin typeface="Carlito"/>
                <a:cs typeface="Carlito"/>
              </a:rPr>
              <a:t> </a:t>
            </a:r>
            <a:r>
              <a:rPr sz="1800" spc="-45" dirty="0">
                <a:solidFill>
                  <a:srgbClr val="0070C0"/>
                </a:solidFill>
                <a:latin typeface="Carlito"/>
                <a:cs typeface="Carlito"/>
              </a:rPr>
              <a:t>accuracy.</a:t>
            </a:r>
            <a:endParaRPr sz="1800" dirty="0">
              <a:solidFill>
                <a:srgbClr val="0070C0"/>
              </a:solidFill>
              <a:latin typeface="Carlito"/>
              <a:cs typeface="Carlito"/>
            </a:endParaRPr>
          </a:p>
        </p:txBody>
      </p:sp>
      <p:pic>
        <p:nvPicPr>
          <p:cNvPr id="6" name="Picture 5">
            <a:extLst>
              <a:ext uri="{FF2B5EF4-FFF2-40B4-BE49-F238E27FC236}">
                <a16:creationId xmlns:a16="http://schemas.microsoft.com/office/drawing/2014/main" id="{903F82EB-CD8A-4239-AA9B-290BD09240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5852" y="1539927"/>
            <a:ext cx="5963918" cy="3354704"/>
          </a:xfrm>
          <a:prstGeom prst="rect">
            <a:avLst/>
          </a:prstGeom>
          <a:ln>
            <a:solidFill>
              <a:srgbClr val="121619"/>
            </a:solidFill>
          </a:ln>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object 7">
            <a:extLst>
              <a:ext uri="{FF2B5EF4-FFF2-40B4-BE49-F238E27FC236}">
                <a16:creationId xmlns:a16="http://schemas.microsoft.com/office/drawing/2014/main" id="{94819E4C-050B-40B1-8A3A-E4B9427B19B6}"/>
              </a:ext>
            </a:extLst>
          </p:cNvPr>
          <p:cNvSpPr/>
          <p:nvPr/>
        </p:nvSpPr>
        <p:spPr>
          <a:xfrm>
            <a:off x="481411" y="2065021"/>
            <a:ext cx="11426821" cy="2377440"/>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188D7B06-D7DA-4676-A2CB-1F51BECDC199}"/>
              </a:ext>
            </a:extLst>
          </p:cNvPr>
          <p:cNvSpPr txBox="1"/>
          <p:nvPr/>
        </p:nvSpPr>
        <p:spPr>
          <a:xfrm>
            <a:off x="1419688" y="4779011"/>
            <a:ext cx="6255108" cy="258404"/>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0" dirty="0">
                <a:latin typeface="Carlito"/>
                <a:cs typeface="Carlito"/>
              </a:rPr>
              <a:t> </a:t>
            </a:r>
            <a:r>
              <a:rPr sz="1600" spc="-10" dirty="0">
                <a:latin typeface="Carlito"/>
                <a:cs typeface="Carlito"/>
              </a:rPr>
              <a:t>launch.</a:t>
            </a:r>
            <a:endParaRPr sz="1600" dirty="0">
              <a:latin typeface="Carlito"/>
              <a:cs typeface="Carlito"/>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object 7">
            <a:extLst>
              <a:ext uri="{FF2B5EF4-FFF2-40B4-BE49-F238E27FC236}">
                <a16:creationId xmlns:a16="http://schemas.microsoft.com/office/drawing/2014/main" id="{3BA645A2-D585-4537-B034-A7F9AEBDC9E5}"/>
              </a:ext>
            </a:extLst>
          </p:cNvPr>
          <p:cNvSpPr/>
          <p:nvPr/>
        </p:nvSpPr>
        <p:spPr>
          <a:xfrm>
            <a:off x="752887" y="2075688"/>
            <a:ext cx="10705085" cy="2377439"/>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D05891B2-5397-4F80-88B5-3267C8960A18}"/>
              </a:ext>
            </a:extLst>
          </p:cNvPr>
          <p:cNvSpPr txBox="1"/>
          <p:nvPr/>
        </p:nvSpPr>
        <p:spPr>
          <a:xfrm>
            <a:off x="1615878" y="4768343"/>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object 7">
            <a:extLst>
              <a:ext uri="{FF2B5EF4-FFF2-40B4-BE49-F238E27FC236}">
                <a16:creationId xmlns:a16="http://schemas.microsoft.com/office/drawing/2014/main" id="{AA816D59-FFBF-4580-9BE2-6B0E9A25CAC1}"/>
              </a:ext>
            </a:extLst>
          </p:cNvPr>
          <p:cNvSpPr/>
          <p:nvPr/>
        </p:nvSpPr>
        <p:spPr>
          <a:xfrm>
            <a:off x="1591586" y="1884315"/>
            <a:ext cx="5430011" cy="3514344"/>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C8624AC9-7017-46A4-821A-0BDD8A46B4B7}"/>
              </a:ext>
            </a:extLst>
          </p:cNvPr>
          <p:cNvSpPr txBox="1"/>
          <p:nvPr/>
        </p:nvSpPr>
        <p:spPr>
          <a:xfrm>
            <a:off x="7673998" y="4086240"/>
            <a:ext cx="2179320" cy="1123315"/>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rlito"/>
                <a:cs typeface="Carlito"/>
              </a:rPr>
              <a:t>Success </a:t>
            </a:r>
            <a:r>
              <a:rPr sz="1800" spc="-25" dirty="0">
                <a:latin typeface="Carlito"/>
                <a:cs typeface="Carlito"/>
              </a:rPr>
              <a:t>Rate </a:t>
            </a:r>
            <a:r>
              <a:rPr sz="1800" spc="-20" dirty="0">
                <a:latin typeface="Carlito"/>
                <a:cs typeface="Carlito"/>
              </a:rPr>
              <a:t>Scale</a:t>
            </a:r>
            <a:r>
              <a:rPr sz="1800" spc="-65" dirty="0">
                <a:latin typeface="Carlito"/>
                <a:cs typeface="Carlito"/>
              </a:rPr>
              <a:t> </a:t>
            </a:r>
            <a:r>
              <a:rPr sz="1800" spc="-5" dirty="0">
                <a:latin typeface="Carlito"/>
                <a:cs typeface="Carlito"/>
              </a:rPr>
              <a:t>with  </a:t>
            </a:r>
            <a:r>
              <a:rPr sz="1800" dirty="0">
                <a:latin typeface="Carlito"/>
                <a:cs typeface="Carlito"/>
              </a:rPr>
              <a:t>0 as</a:t>
            </a:r>
            <a:r>
              <a:rPr sz="1800" spc="-70" dirty="0">
                <a:latin typeface="Carlito"/>
                <a:cs typeface="Carlito"/>
              </a:rPr>
              <a:t> </a:t>
            </a:r>
            <a:r>
              <a:rPr sz="1800" spc="-5" dirty="0">
                <a:latin typeface="Carlito"/>
                <a:cs typeface="Carlito"/>
              </a:rPr>
              <a:t>0%</a:t>
            </a:r>
            <a:endParaRPr sz="1800">
              <a:latin typeface="Carlito"/>
              <a:cs typeface="Carlito"/>
            </a:endParaRPr>
          </a:p>
          <a:p>
            <a:pPr marL="12700" marR="1182370">
              <a:lnSpc>
                <a:spcPct val="100000"/>
              </a:lnSpc>
            </a:pPr>
            <a:r>
              <a:rPr sz="1800" dirty="0">
                <a:latin typeface="Carlito"/>
                <a:cs typeface="Carlito"/>
              </a:rPr>
              <a:t>0.6 as</a:t>
            </a:r>
            <a:r>
              <a:rPr sz="1800" spc="-195" dirty="0">
                <a:latin typeface="Carlito"/>
                <a:cs typeface="Carlito"/>
              </a:rPr>
              <a:t> </a:t>
            </a:r>
            <a:r>
              <a:rPr sz="1800" dirty="0">
                <a:latin typeface="Carlito"/>
                <a:cs typeface="Carlito"/>
              </a:rPr>
              <a:t>60%  1 as</a:t>
            </a:r>
            <a:r>
              <a:rPr sz="1800" spc="-125" dirty="0">
                <a:latin typeface="Carlito"/>
                <a:cs typeface="Carlito"/>
              </a:rPr>
              <a:t> </a:t>
            </a:r>
            <a:r>
              <a:rPr sz="1800" spc="-5" dirty="0">
                <a:latin typeface="Carlito"/>
                <a:cs typeface="Carlito"/>
              </a:rPr>
              <a:t>100%</a:t>
            </a:r>
            <a:endParaRPr sz="180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object 7">
            <a:extLst>
              <a:ext uri="{FF2B5EF4-FFF2-40B4-BE49-F238E27FC236}">
                <a16:creationId xmlns:a16="http://schemas.microsoft.com/office/drawing/2014/main" id="{B81B1EA6-7A84-42BB-9EED-EF473A2B1F46}"/>
              </a:ext>
            </a:extLst>
          </p:cNvPr>
          <p:cNvSpPr/>
          <p:nvPr/>
        </p:nvSpPr>
        <p:spPr>
          <a:xfrm>
            <a:off x="770011" y="2239518"/>
            <a:ext cx="10687961" cy="2375916"/>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87888A0A-D5AB-4073-B9D3-2CD4C91F0222}"/>
              </a:ext>
            </a:extLst>
          </p:cNvPr>
          <p:cNvSpPr txBox="1"/>
          <p:nvPr/>
        </p:nvSpPr>
        <p:spPr>
          <a:xfrm>
            <a:off x="1626906" y="4941317"/>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object 7">
            <a:extLst>
              <a:ext uri="{FF2B5EF4-FFF2-40B4-BE49-F238E27FC236}">
                <a16:creationId xmlns:a16="http://schemas.microsoft.com/office/drawing/2014/main" id="{3E8912BD-7254-4F96-8796-4D0C09C27F62}"/>
              </a:ext>
            </a:extLst>
          </p:cNvPr>
          <p:cNvSpPr/>
          <p:nvPr/>
        </p:nvSpPr>
        <p:spPr>
          <a:xfrm>
            <a:off x="600523" y="2056638"/>
            <a:ext cx="10857449" cy="2375916"/>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C7FE303B-97C9-4FD8-9EC8-B052649D98D8}"/>
              </a:ext>
            </a:extLst>
          </p:cNvPr>
          <p:cNvSpPr txBox="1"/>
          <p:nvPr/>
        </p:nvSpPr>
        <p:spPr>
          <a:xfrm>
            <a:off x="1457418" y="4787393"/>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object 7">
            <a:extLst>
              <a:ext uri="{FF2B5EF4-FFF2-40B4-BE49-F238E27FC236}">
                <a16:creationId xmlns:a16="http://schemas.microsoft.com/office/drawing/2014/main" id="{6CC6912E-7B0B-45FD-B9EF-7DA8FBA091A9}"/>
              </a:ext>
            </a:extLst>
          </p:cNvPr>
          <p:cNvSpPr/>
          <p:nvPr/>
        </p:nvSpPr>
        <p:spPr>
          <a:xfrm>
            <a:off x="3232712" y="2203566"/>
            <a:ext cx="4565904" cy="30495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object 4">
            <a:extLst>
              <a:ext uri="{FF2B5EF4-FFF2-40B4-BE49-F238E27FC236}">
                <a16:creationId xmlns:a16="http://schemas.microsoft.com/office/drawing/2014/main" id="{5FA6DD56-4D8F-4297-BB82-39782E907C23}"/>
              </a:ext>
            </a:extLst>
          </p:cNvPr>
          <p:cNvSpPr txBox="1"/>
          <p:nvPr/>
        </p:nvSpPr>
        <p:spPr>
          <a:xfrm>
            <a:off x="4900772" y="1964980"/>
            <a:ext cx="6557199" cy="3390415"/>
          </a:xfrm>
          <a:prstGeom prst="rect">
            <a:avLst/>
          </a:prstGeom>
        </p:spPr>
        <p:txBody>
          <a:bodyPr vert="horz" wrap="square" lIns="0" tIns="165100" rIns="0" bIns="0" rtlCol="0">
            <a:spAutoFit/>
          </a:bodyPr>
          <a:lstStyle/>
          <a:p>
            <a:pPr marL="12700">
              <a:lnSpc>
                <a:spcPct val="100000"/>
              </a:lnSpc>
              <a:spcBef>
                <a:spcPts val="1300"/>
              </a:spcBef>
            </a:pPr>
            <a:r>
              <a:rPr sz="2400" dirty="0">
                <a:solidFill>
                  <a:srgbClr val="404040"/>
                </a:solidFill>
                <a:latin typeface="Aparajita" panose="02020603050405020304" pitchFamily="18" charset="0"/>
                <a:cs typeface="Aparajita" panose="02020603050405020304" pitchFamily="18" charset="0"/>
              </a:rPr>
              <a:t>Query unique launch </a:t>
            </a:r>
            <a:r>
              <a:rPr sz="2400" spc="-20" dirty="0">
                <a:solidFill>
                  <a:srgbClr val="404040"/>
                </a:solidFill>
                <a:latin typeface="Aparajita" panose="02020603050405020304" pitchFamily="18" charset="0"/>
                <a:cs typeface="Aparajita" panose="02020603050405020304" pitchFamily="18" charset="0"/>
              </a:rPr>
              <a:t>site </a:t>
            </a:r>
            <a:r>
              <a:rPr sz="2400" spc="-5" dirty="0">
                <a:solidFill>
                  <a:srgbClr val="404040"/>
                </a:solidFill>
                <a:latin typeface="Aparajita" panose="02020603050405020304" pitchFamily="18" charset="0"/>
                <a:cs typeface="Aparajita" panose="02020603050405020304" pitchFamily="18" charset="0"/>
              </a:rPr>
              <a:t>names </a:t>
            </a:r>
            <a:r>
              <a:rPr sz="2400" spc="-20" dirty="0">
                <a:solidFill>
                  <a:srgbClr val="404040"/>
                </a:solidFill>
                <a:latin typeface="Aparajita" panose="02020603050405020304" pitchFamily="18" charset="0"/>
                <a:cs typeface="Aparajita" panose="02020603050405020304" pitchFamily="18" charset="0"/>
              </a:rPr>
              <a:t>from</a:t>
            </a:r>
            <a:r>
              <a:rPr sz="2400" spc="-80" dirty="0">
                <a:solidFill>
                  <a:srgbClr val="404040"/>
                </a:solidFill>
                <a:latin typeface="Aparajita" panose="02020603050405020304" pitchFamily="18" charset="0"/>
                <a:cs typeface="Aparajita" panose="02020603050405020304" pitchFamily="18" charset="0"/>
              </a:rPr>
              <a:t> </a:t>
            </a:r>
            <a:r>
              <a:rPr sz="2400" spc="-5" dirty="0">
                <a:solidFill>
                  <a:srgbClr val="404040"/>
                </a:solidFill>
                <a:latin typeface="Aparajita" panose="02020603050405020304" pitchFamily="18" charset="0"/>
                <a:cs typeface="Aparajita" panose="02020603050405020304" pitchFamily="18" charset="0"/>
              </a:rPr>
              <a:t>database.</a:t>
            </a:r>
            <a:endParaRPr sz="2400" dirty="0">
              <a:latin typeface="Aparajita" panose="02020603050405020304" pitchFamily="18" charset="0"/>
              <a:cs typeface="Aparajita" panose="02020603050405020304" pitchFamily="18" charset="0"/>
            </a:endParaRPr>
          </a:p>
          <a:p>
            <a:pPr marL="12700">
              <a:lnSpc>
                <a:spcPts val="2300"/>
              </a:lnSpc>
              <a:spcBef>
                <a:spcPts val="1200"/>
              </a:spcBef>
            </a:pPr>
            <a:r>
              <a:rPr sz="2400" spc="-5" dirty="0">
                <a:solidFill>
                  <a:srgbClr val="404040"/>
                </a:solidFill>
                <a:latin typeface="Aparajita" panose="02020603050405020304" pitchFamily="18" charset="0"/>
                <a:cs typeface="Aparajita" panose="02020603050405020304" pitchFamily="18" charset="0"/>
              </a:rPr>
              <a:t>CCAFS SLC-40 </a:t>
            </a:r>
            <a:r>
              <a:rPr sz="2400" dirty="0">
                <a:solidFill>
                  <a:srgbClr val="404040"/>
                </a:solidFill>
                <a:latin typeface="Aparajita" panose="02020603050405020304" pitchFamily="18" charset="0"/>
                <a:cs typeface="Aparajita" panose="02020603050405020304" pitchFamily="18" charset="0"/>
              </a:rPr>
              <a:t>and </a:t>
            </a:r>
            <a:r>
              <a:rPr sz="2400" spc="-10" dirty="0">
                <a:solidFill>
                  <a:srgbClr val="404040"/>
                </a:solidFill>
                <a:latin typeface="Aparajita" panose="02020603050405020304" pitchFamily="18" charset="0"/>
                <a:cs typeface="Aparajita" panose="02020603050405020304" pitchFamily="18" charset="0"/>
              </a:rPr>
              <a:t>CCAFSSLC-40 </a:t>
            </a:r>
            <a:r>
              <a:rPr sz="2400" spc="-25" dirty="0">
                <a:solidFill>
                  <a:srgbClr val="404040"/>
                </a:solidFill>
                <a:latin typeface="Aparajita" panose="02020603050405020304" pitchFamily="18" charset="0"/>
                <a:cs typeface="Aparajita" panose="02020603050405020304" pitchFamily="18" charset="0"/>
              </a:rPr>
              <a:t>likely </a:t>
            </a:r>
            <a:r>
              <a:rPr sz="2400" dirty="0">
                <a:solidFill>
                  <a:srgbClr val="404040"/>
                </a:solidFill>
                <a:latin typeface="Aparajita" panose="02020603050405020304" pitchFamily="18" charset="0"/>
                <a:cs typeface="Aparajita" panose="02020603050405020304" pitchFamily="18" charset="0"/>
              </a:rPr>
              <a:t>all </a:t>
            </a:r>
            <a:r>
              <a:rPr sz="2400" spc="-20" dirty="0">
                <a:solidFill>
                  <a:srgbClr val="404040"/>
                </a:solidFill>
                <a:latin typeface="Aparajita" panose="02020603050405020304" pitchFamily="18" charset="0"/>
                <a:cs typeface="Aparajita" panose="02020603050405020304" pitchFamily="18" charset="0"/>
              </a:rPr>
              <a:t>represent </a:t>
            </a:r>
            <a:r>
              <a:rPr sz="2400" dirty="0">
                <a:solidFill>
                  <a:srgbClr val="404040"/>
                </a:solidFill>
                <a:latin typeface="Aparajita" panose="02020603050405020304" pitchFamily="18" charset="0"/>
                <a:cs typeface="Aparajita" panose="02020603050405020304" pitchFamily="18" charset="0"/>
              </a:rPr>
              <a:t>the</a:t>
            </a:r>
            <a:r>
              <a:rPr sz="2400" spc="-114" dirty="0">
                <a:solidFill>
                  <a:srgbClr val="404040"/>
                </a:solidFill>
                <a:latin typeface="Aparajita" panose="02020603050405020304" pitchFamily="18" charset="0"/>
                <a:cs typeface="Aparajita" panose="02020603050405020304" pitchFamily="18" charset="0"/>
              </a:rPr>
              <a:t> </a:t>
            </a:r>
            <a:r>
              <a:rPr sz="2400" spc="-5" dirty="0">
                <a:solidFill>
                  <a:srgbClr val="404040"/>
                </a:solidFill>
                <a:latin typeface="Aparajita" panose="02020603050405020304" pitchFamily="18" charset="0"/>
                <a:cs typeface="Aparajita" panose="02020603050405020304" pitchFamily="18" charset="0"/>
              </a:rPr>
              <a:t>same</a:t>
            </a:r>
            <a:endParaRPr sz="2400" dirty="0">
              <a:latin typeface="Aparajita" panose="02020603050405020304" pitchFamily="18" charset="0"/>
              <a:cs typeface="Aparajita" panose="02020603050405020304" pitchFamily="18" charset="0"/>
            </a:endParaRPr>
          </a:p>
          <a:p>
            <a:pPr marL="12700">
              <a:lnSpc>
                <a:spcPts val="2300"/>
              </a:lnSpc>
            </a:pPr>
            <a:r>
              <a:rPr sz="2400" dirty="0">
                <a:solidFill>
                  <a:srgbClr val="404040"/>
                </a:solidFill>
                <a:latin typeface="Aparajita" panose="02020603050405020304" pitchFamily="18" charset="0"/>
                <a:cs typeface="Aparajita" panose="02020603050405020304" pitchFamily="18" charset="0"/>
              </a:rPr>
              <a:t>launch </a:t>
            </a:r>
            <a:r>
              <a:rPr sz="2400" spc="-20" dirty="0">
                <a:solidFill>
                  <a:srgbClr val="404040"/>
                </a:solidFill>
                <a:latin typeface="Aparajita" panose="02020603050405020304" pitchFamily="18" charset="0"/>
                <a:cs typeface="Aparajita" panose="02020603050405020304" pitchFamily="18" charset="0"/>
              </a:rPr>
              <a:t>site </a:t>
            </a:r>
            <a:r>
              <a:rPr sz="2400" dirty="0">
                <a:solidFill>
                  <a:srgbClr val="404040"/>
                </a:solidFill>
                <a:latin typeface="Aparajita" panose="02020603050405020304" pitchFamily="18" charset="0"/>
                <a:cs typeface="Aparajita" panose="02020603050405020304" pitchFamily="18" charset="0"/>
              </a:rPr>
              <a:t>with </a:t>
            </a:r>
            <a:r>
              <a:rPr sz="2400" spc="-25" dirty="0">
                <a:solidFill>
                  <a:srgbClr val="404040"/>
                </a:solidFill>
                <a:latin typeface="Aparajita" panose="02020603050405020304" pitchFamily="18" charset="0"/>
                <a:cs typeface="Aparajita" panose="02020603050405020304" pitchFamily="18" charset="0"/>
              </a:rPr>
              <a:t>data </a:t>
            </a:r>
            <a:r>
              <a:rPr sz="2400" spc="-5" dirty="0">
                <a:solidFill>
                  <a:srgbClr val="404040"/>
                </a:solidFill>
                <a:latin typeface="Aparajita" panose="02020603050405020304" pitchFamily="18" charset="0"/>
                <a:cs typeface="Aparajita" panose="02020603050405020304" pitchFamily="18" charset="0"/>
              </a:rPr>
              <a:t>entry</a:t>
            </a:r>
            <a:r>
              <a:rPr sz="2400" spc="-35" dirty="0">
                <a:solidFill>
                  <a:srgbClr val="404040"/>
                </a:solidFill>
                <a:latin typeface="Aparajita" panose="02020603050405020304" pitchFamily="18" charset="0"/>
                <a:cs typeface="Aparajita" panose="02020603050405020304" pitchFamily="18" charset="0"/>
              </a:rPr>
              <a:t> </a:t>
            </a:r>
            <a:r>
              <a:rPr sz="2400" spc="-25" dirty="0">
                <a:solidFill>
                  <a:srgbClr val="404040"/>
                </a:solidFill>
                <a:latin typeface="Aparajita" panose="02020603050405020304" pitchFamily="18" charset="0"/>
                <a:cs typeface="Aparajita" panose="02020603050405020304" pitchFamily="18" charset="0"/>
              </a:rPr>
              <a:t>errors.</a:t>
            </a:r>
            <a:endParaRPr sz="2400" dirty="0">
              <a:latin typeface="Aparajita" panose="02020603050405020304" pitchFamily="18" charset="0"/>
              <a:cs typeface="Aparajita" panose="02020603050405020304" pitchFamily="18" charset="0"/>
            </a:endParaRPr>
          </a:p>
          <a:p>
            <a:pPr marL="12700" marR="2114550">
              <a:lnSpc>
                <a:spcPct val="141500"/>
              </a:lnSpc>
              <a:spcBef>
                <a:spcPts val="110"/>
              </a:spcBef>
            </a:pPr>
            <a:r>
              <a:rPr sz="2400" spc="-5" dirty="0">
                <a:solidFill>
                  <a:srgbClr val="404040"/>
                </a:solidFill>
                <a:latin typeface="Aparajita" panose="02020603050405020304" pitchFamily="18" charset="0"/>
                <a:cs typeface="Aparajita" panose="02020603050405020304" pitchFamily="18" charset="0"/>
              </a:rPr>
              <a:t>CCAFS </a:t>
            </a:r>
            <a:r>
              <a:rPr sz="2400" spc="-15" dirty="0">
                <a:solidFill>
                  <a:srgbClr val="404040"/>
                </a:solidFill>
                <a:latin typeface="Aparajita" panose="02020603050405020304" pitchFamily="18" charset="0"/>
                <a:cs typeface="Aparajita" panose="02020603050405020304" pitchFamily="18" charset="0"/>
              </a:rPr>
              <a:t>LC-40 </a:t>
            </a:r>
            <a:r>
              <a:rPr sz="2400" spc="-20" dirty="0">
                <a:solidFill>
                  <a:srgbClr val="404040"/>
                </a:solidFill>
                <a:latin typeface="Aparajita" panose="02020603050405020304" pitchFamily="18" charset="0"/>
                <a:cs typeface="Aparajita" panose="02020603050405020304" pitchFamily="18" charset="0"/>
              </a:rPr>
              <a:t>was </a:t>
            </a:r>
            <a:r>
              <a:rPr sz="2400" dirty="0">
                <a:solidFill>
                  <a:srgbClr val="404040"/>
                </a:solidFill>
                <a:latin typeface="Aparajita" panose="02020603050405020304" pitchFamily="18" charset="0"/>
                <a:cs typeface="Aparajita" panose="02020603050405020304" pitchFamily="18" charset="0"/>
              </a:rPr>
              <a:t>the </a:t>
            </a:r>
            <a:r>
              <a:rPr sz="2400" spc="-20" dirty="0">
                <a:solidFill>
                  <a:srgbClr val="404040"/>
                </a:solidFill>
                <a:latin typeface="Aparajita" panose="02020603050405020304" pitchFamily="18" charset="0"/>
                <a:cs typeface="Aparajita" panose="02020603050405020304" pitchFamily="18" charset="0"/>
              </a:rPr>
              <a:t>previous </a:t>
            </a:r>
            <a:r>
              <a:rPr sz="2400" spc="-5" dirty="0">
                <a:solidFill>
                  <a:srgbClr val="404040"/>
                </a:solidFill>
                <a:latin typeface="Aparajita" panose="02020603050405020304" pitchFamily="18" charset="0"/>
                <a:cs typeface="Aparajita" panose="02020603050405020304" pitchFamily="18" charset="0"/>
              </a:rPr>
              <a:t>name.  </a:t>
            </a:r>
            <a:r>
              <a:rPr sz="2400" spc="-25" dirty="0">
                <a:solidFill>
                  <a:srgbClr val="404040"/>
                </a:solidFill>
                <a:latin typeface="Aparajita" panose="02020603050405020304" pitchFamily="18" charset="0"/>
                <a:cs typeface="Aparajita" panose="02020603050405020304" pitchFamily="18" charset="0"/>
              </a:rPr>
              <a:t>Likely </a:t>
            </a:r>
            <a:r>
              <a:rPr sz="2400" spc="-5" dirty="0">
                <a:solidFill>
                  <a:srgbClr val="404040"/>
                </a:solidFill>
                <a:latin typeface="Aparajita" panose="02020603050405020304" pitchFamily="18" charset="0"/>
                <a:cs typeface="Aparajita" panose="02020603050405020304" pitchFamily="18" charset="0"/>
              </a:rPr>
              <a:t>only </a:t>
            </a:r>
            <a:r>
              <a:rPr sz="2400" dirty="0">
                <a:solidFill>
                  <a:srgbClr val="404040"/>
                </a:solidFill>
                <a:latin typeface="Aparajita" panose="02020603050405020304" pitchFamily="18" charset="0"/>
                <a:cs typeface="Aparajita" panose="02020603050405020304" pitchFamily="18" charset="0"/>
              </a:rPr>
              <a:t>3 unique </a:t>
            </a:r>
            <a:r>
              <a:rPr sz="2400" spc="-5" dirty="0">
                <a:solidFill>
                  <a:srgbClr val="404040"/>
                </a:solidFill>
                <a:latin typeface="Aparajita" panose="02020603050405020304" pitchFamily="18" charset="0"/>
                <a:cs typeface="Aparajita" panose="02020603050405020304" pitchFamily="18" charset="0"/>
              </a:rPr>
              <a:t>launch_site values:  CCAFS SLC-40, KSC LC-39A,</a:t>
            </a:r>
            <a:r>
              <a:rPr sz="2400" spc="-310" dirty="0">
                <a:solidFill>
                  <a:srgbClr val="404040"/>
                </a:solidFill>
                <a:latin typeface="Aparajita" panose="02020603050405020304" pitchFamily="18" charset="0"/>
                <a:cs typeface="Aparajita" panose="02020603050405020304" pitchFamily="18" charset="0"/>
              </a:rPr>
              <a:t> </a:t>
            </a:r>
            <a:r>
              <a:rPr sz="2400" spc="-40" dirty="0">
                <a:solidFill>
                  <a:srgbClr val="404040"/>
                </a:solidFill>
                <a:latin typeface="Aparajita" panose="02020603050405020304" pitchFamily="18" charset="0"/>
                <a:cs typeface="Aparajita" panose="02020603050405020304" pitchFamily="18" charset="0"/>
              </a:rPr>
              <a:t>VAFB </a:t>
            </a:r>
            <a:r>
              <a:rPr sz="2400" spc="-10" dirty="0">
                <a:solidFill>
                  <a:srgbClr val="404040"/>
                </a:solidFill>
                <a:latin typeface="Aparajita" panose="02020603050405020304" pitchFamily="18" charset="0"/>
                <a:cs typeface="Aparajita" panose="02020603050405020304" pitchFamily="18" charset="0"/>
              </a:rPr>
              <a:t>SLC-4E</a:t>
            </a:r>
            <a:endParaRPr sz="2400" dirty="0">
              <a:latin typeface="Aparajita" panose="02020603050405020304" pitchFamily="18" charset="0"/>
              <a:cs typeface="Aparajita" panose="02020603050405020304" pitchFamily="18" charset="0"/>
            </a:endParaRPr>
          </a:p>
        </p:txBody>
      </p:sp>
      <p:sp>
        <p:nvSpPr>
          <p:cNvPr id="7" name="object 5">
            <a:extLst>
              <a:ext uri="{FF2B5EF4-FFF2-40B4-BE49-F238E27FC236}">
                <a16:creationId xmlns:a16="http://schemas.microsoft.com/office/drawing/2014/main" id="{FF1FD2F8-3C72-46CD-AE90-19AE32B74C87}"/>
              </a:ext>
            </a:extLst>
          </p:cNvPr>
          <p:cNvSpPr/>
          <p:nvPr/>
        </p:nvSpPr>
        <p:spPr>
          <a:xfrm>
            <a:off x="1182624" y="2349202"/>
            <a:ext cx="3220212" cy="27630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object 4">
            <a:extLst>
              <a:ext uri="{FF2B5EF4-FFF2-40B4-BE49-F238E27FC236}">
                <a16:creationId xmlns:a16="http://schemas.microsoft.com/office/drawing/2014/main" id="{32C635CE-EF30-48F7-9CB9-CD2C65C85CD3}"/>
              </a:ext>
            </a:extLst>
          </p:cNvPr>
          <p:cNvSpPr txBox="1"/>
          <p:nvPr/>
        </p:nvSpPr>
        <p:spPr>
          <a:xfrm>
            <a:off x="9238370" y="2506728"/>
            <a:ext cx="1837689" cy="1480534"/>
          </a:xfrm>
          <a:prstGeom prst="rect">
            <a:avLst/>
          </a:prstGeom>
        </p:spPr>
        <p:txBody>
          <a:bodyPr vert="horz" wrap="square" lIns="0" tIns="47625" rIns="0" bIns="0" rtlCol="0">
            <a:spAutoFit/>
          </a:bodyPr>
          <a:lstStyle/>
          <a:p>
            <a:pPr marL="12700" marR="5080">
              <a:lnSpc>
                <a:spcPts val="2160"/>
              </a:lnSpc>
              <a:spcBef>
                <a:spcPts val="375"/>
              </a:spcBef>
            </a:pPr>
            <a:r>
              <a:rPr sz="2400" spc="-35" dirty="0">
                <a:solidFill>
                  <a:srgbClr val="404040"/>
                </a:solidFill>
                <a:latin typeface="Aparajita" panose="02020603050405020304" pitchFamily="18" charset="0"/>
                <a:cs typeface="Aparajita" panose="02020603050405020304" pitchFamily="18" charset="0"/>
              </a:rPr>
              <a:t>First </a:t>
            </a:r>
            <a:r>
              <a:rPr sz="2400" spc="-20" dirty="0">
                <a:solidFill>
                  <a:srgbClr val="404040"/>
                </a:solidFill>
                <a:latin typeface="Aparajita" panose="02020603050405020304" pitchFamily="18" charset="0"/>
                <a:cs typeface="Aparajita" panose="02020603050405020304" pitchFamily="18" charset="0"/>
              </a:rPr>
              <a:t>five </a:t>
            </a:r>
            <a:r>
              <a:rPr sz="2400" spc="-5" dirty="0">
                <a:solidFill>
                  <a:srgbClr val="404040"/>
                </a:solidFill>
                <a:latin typeface="Aparajita" panose="02020603050405020304" pitchFamily="18" charset="0"/>
                <a:cs typeface="Aparajita" panose="02020603050405020304" pitchFamily="18" charset="0"/>
              </a:rPr>
              <a:t>entries  </a:t>
            </a:r>
            <a:r>
              <a:rPr sz="2400" dirty="0">
                <a:solidFill>
                  <a:srgbClr val="404040"/>
                </a:solidFill>
                <a:latin typeface="Aparajita" panose="02020603050405020304" pitchFamily="18" charset="0"/>
                <a:cs typeface="Aparajita" panose="02020603050405020304" pitchFamily="18" charset="0"/>
              </a:rPr>
              <a:t>in </a:t>
            </a:r>
            <a:r>
              <a:rPr sz="2400" spc="-5" dirty="0">
                <a:solidFill>
                  <a:srgbClr val="404040"/>
                </a:solidFill>
                <a:latin typeface="Aparajita" panose="02020603050405020304" pitchFamily="18" charset="0"/>
                <a:cs typeface="Aparajita" panose="02020603050405020304" pitchFamily="18" charset="0"/>
              </a:rPr>
              <a:t>database with  Launch </a:t>
            </a:r>
            <a:r>
              <a:rPr sz="2400" spc="-15" dirty="0">
                <a:solidFill>
                  <a:srgbClr val="404040"/>
                </a:solidFill>
                <a:latin typeface="Aparajita" panose="02020603050405020304" pitchFamily="18" charset="0"/>
                <a:cs typeface="Aparajita" panose="02020603050405020304" pitchFamily="18" charset="0"/>
              </a:rPr>
              <a:t>Site</a:t>
            </a:r>
            <a:r>
              <a:rPr sz="2400" spc="-100" dirty="0">
                <a:solidFill>
                  <a:srgbClr val="404040"/>
                </a:solidFill>
                <a:latin typeface="Aparajita" panose="02020603050405020304" pitchFamily="18" charset="0"/>
                <a:cs typeface="Aparajita" panose="02020603050405020304" pitchFamily="18" charset="0"/>
              </a:rPr>
              <a:t> </a:t>
            </a:r>
            <a:r>
              <a:rPr sz="2400" spc="-5" dirty="0">
                <a:solidFill>
                  <a:srgbClr val="404040"/>
                </a:solidFill>
                <a:latin typeface="Aparajita" panose="02020603050405020304" pitchFamily="18" charset="0"/>
                <a:cs typeface="Aparajita" panose="02020603050405020304" pitchFamily="18" charset="0"/>
              </a:rPr>
              <a:t>name  </a:t>
            </a:r>
            <a:r>
              <a:rPr sz="2400" dirty="0">
                <a:solidFill>
                  <a:srgbClr val="404040"/>
                </a:solidFill>
                <a:latin typeface="Aparajita" panose="02020603050405020304" pitchFamily="18" charset="0"/>
                <a:cs typeface="Aparajita" panose="02020603050405020304" pitchFamily="18" charset="0"/>
              </a:rPr>
              <a:t>beginning </a:t>
            </a:r>
            <a:r>
              <a:rPr sz="2400" spc="-5" dirty="0">
                <a:solidFill>
                  <a:srgbClr val="404040"/>
                </a:solidFill>
                <a:latin typeface="Aparajita" panose="02020603050405020304" pitchFamily="18" charset="0"/>
                <a:cs typeface="Aparajita" panose="02020603050405020304" pitchFamily="18" charset="0"/>
              </a:rPr>
              <a:t>with  </a:t>
            </a:r>
            <a:r>
              <a:rPr sz="2400" dirty="0">
                <a:solidFill>
                  <a:srgbClr val="404040"/>
                </a:solidFill>
                <a:latin typeface="Aparajita" panose="02020603050405020304" pitchFamily="18" charset="0"/>
                <a:cs typeface="Aparajita" panose="02020603050405020304" pitchFamily="18" charset="0"/>
              </a:rPr>
              <a:t>CCA.</a:t>
            </a:r>
            <a:endParaRPr sz="2400" dirty="0">
              <a:latin typeface="Aparajita" panose="02020603050405020304" pitchFamily="18" charset="0"/>
              <a:cs typeface="Aparajita" panose="02020603050405020304" pitchFamily="18" charset="0"/>
            </a:endParaRPr>
          </a:p>
        </p:txBody>
      </p:sp>
      <p:sp>
        <p:nvSpPr>
          <p:cNvPr id="7" name="object 5">
            <a:extLst>
              <a:ext uri="{FF2B5EF4-FFF2-40B4-BE49-F238E27FC236}">
                <a16:creationId xmlns:a16="http://schemas.microsoft.com/office/drawing/2014/main" id="{0A1050FF-703A-4B3B-99CD-ECCAB54297D6}"/>
              </a:ext>
            </a:extLst>
          </p:cNvPr>
          <p:cNvSpPr/>
          <p:nvPr/>
        </p:nvSpPr>
        <p:spPr>
          <a:xfrm>
            <a:off x="770011" y="1890904"/>
            <a:ext cx="8272272" cy="33314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object 4">
            <a:extLst>
              <a:ext uri="{FF2B5EF4-FFF2-40B4-BE49-F238E27FC236}">
                <a16:creationId xmlns:a16="http://schemas.microsoft.com/office/drawing/2014/main" id="{7155F127-DA29-4403-8CFE-8B0C442EAFCB}"/>
              </a:ext>
            </a:extLst>
          </p:cNvPr>
          <p:cNvSpPr txBox="1"/>
          <p:nvPr/>
        </p:nvSpPr>
        <p:spPr>
          <a:xfrm>
            <a:off x="7501170" y="2176781"/>
            <a:ext cx="3489325" cy="2745239"/>
          </a:xfrm>
          <a:prstGeom prst="rect">
            <a:avLst/>
          </a:prstGeom>
        </p:spPr>
        <p:txBody>
          <a:bodyPr vert="horz" wrap="square" lIns="0" tIns="47625" rIns="0" bIns="0" rtlCol="0">
            <a:spAutoFit/>
          </a:bodyPr>
          <a:lstStyle/>
          <a:p>
            <a:pPr marL="12700" marR="5715">
              <a:lnSpc>
                <a:spcPts val="2160"/>
              </a:lnSpc>
              <a:spcBef>
                <a:spcPts val="375"/>
              </a:spcBef>
            </a:pPr>
            <a:r>
              <a:rPr sz="2400" spc="-5" dirty="0">
                <a:solidFill>
                  <a:srgbClr val="404040"/>
                </a:solidFill>
                <a:latin typeface="Aparajita" panose="02020603050405020304" pitchFamily="18" charset="0"/>
                <a:cs typeface="Aparajita" panose="02020603050405020304" pitchFamily="18" charset="0"/>
              </a:rPr>
              <a:t>This </a:t>
            </a:r>
            <a:r>
              <a:rPr sz="2400" dirty="0">
                <a:solidFill>
                  <a:srgbClr val="404040"/>
                </a:solidFill>
                <a:latin typeface="Aparajita" panose="02020603050405020304" pitchFamily="18" charset="0"/>
                <a:cs typeface="Aparajita" panose="02020603050405020304" pitchFamily="18" charset="0"/>
              </a:rPr>
              <a:t>query </a:t>
            </a:r>
            <a:r>
              <a:rPr sz="2400" spc="-5" dirty="0">
                <a:solidFill>
                  <a:srgbClr val="404040"/>
                </a:solidFill>
                <a:latin typeface="Aparajita" panose="02020603050405020304" pitchFamily="18" charset="0"/>
                <a:cs typeface="Aparajita" panose="02020603050405020304" pitchFamily="18" charset="0"/>
              </a:rPr>
              <a:t>sums </a:t>
            </a:r>
            <a:r>
              <a:rPr sz="2400" dirty="0">
                <a:solidFill>
                  <a:srgbClr val="404040"/>
                </a:solidFill>
                <a:latin typeface="Aparajita" panose="02020603050405020304" pitchFamily="18" charset="0"/>
                <a:cs typeface="Aparajita" panose="02020603050405020304" pitchFamily="18" charset="0"/>
              </a:rPr>
              <a:t>the </a:t>
            </a:r>
            <a:r>
              <a:rPr sz="2400" spc="-25" dirty="0">
                <a:solidFill>
                  <a:srgbClr val="404040"/>
                </a:solidFill>
                <a:latin typeface="Aparajita" panose="02020603050405020304" pitchFamily="18" charset="0"/>
                <a:cs typeface="Aparajita" panose="02020603050405020304" pitchFamily="18" charset="0"/>
              </a:rPr>
              <a:t>total </a:t>
            </a:r>
            <a:r>
              <a:rPr sz="2400" spc="-10" dirty="0">
                <a:solidFill>
                  <a:srgbClr val="404040"/>
                </a:solidFill>
                <a:latin typeface="Aparajita" panose="02020603050405020304" pitchFamily="18" charset="0"/>
                <a:cs typeface="Aparajita" panose="02020603050405020304" pitchFamily="18" charset="0"/>
              </a:rPr>
              <a:t>payload  </a:t>
            </a:r>
            <a:r>
              <a:rPr sz="2400" spc="-5" dirty="0">
                <a:solidFill>
                  <a:srgbClr val="404040"/>
                </a:solidFill>
                <a:latin typeface="Aparajita" panose="02020603050405020304" pitchFamily="18" charset="0"/>
                <a:cs typeface="Aparajita" panose="02020603050405020304" pitchFamily="18" charset="0"/>
              </a:rPr>
              <a:t>mass </a:t>
            </a:r>
            <a:r>
              <a:rPr sz="2400" dirty="0">
                <a:solidFill>
                  <a:srgbClr val="404040"/>
                </a:solidFill>
                <a:latin typeface="Aparajita" panose="02020603050405020304" pitchFamily="18" charset="0"/>
                <a:cs typeface="Aparajita" panose="02020603050405020304" pitchFamily="18" charset="0"/>
              </a:rPr>
              <a:t>in kg </a:t>
            </a:r>
            <a:r>
              <a:rPr sz="2400" spc="-15" dirty="0">
                <a:solidFill>
                  <a:srgbClr val="404040"/>
                </a:solidFill>
                <a:latin typeface="Aparajita" panose="02020603050405020304" pitchFamily="18" charset="0"/>
                <a:cs typeface="Aparajita" panose="02020603050405020304" pitchFamily="18" charset="0"/>
              </a:rPr>
              <a:t>where </a:t>
            </a:r>
            <a:r>
              <a:rPr sz="2400" dirty="0">
                <a:solidFill>
                  <a:srgbClr val="404040"/>
                </a:solidFill>
                <a:latin typeface="Aparajita" panose="02020603050405020304" pitchFamily="18" charset="0"/>
                <a:cs typeface="Aparajita" panose="02020603050405020304" pitchFamily="18" charset="0"/>
              </a:rPr>
              <a:t>NASA </a:t>
            </a:r>
            <a:r>
              <a:rPr sz="2400" spc="-20" dirty="0">
                <a:solidFill>
                  <a:srgbClr val="404040"/>
                </a:solidFill>
                <a:latin typeface="Aparajita" panose="02020603050405020304" pitchFamily="18" charset="0"/>
                <a:cs typeface="Aparajita" panose="02020603050405020304" pitchFamily="18" charset="0"/>
              </a:rPr>
              <a:t>was </a:t>
            </a:r>
            <a:r>
              <a:rPr sz="2400" dirty="0">
                <a:solidFill>
                  <a:srgbClr val="404040"/>
                </a:solidFill>
                <a:latin typeface="Aparajita" panose="02020603050405020304" pitchFamily="18" charset="0"/>
                <a:cs typeface="Aparajita" panose="02020603050405020304" pitchFamily="18" charset="0"/>
              </a:rPr>
              <a:t>the  </a:t>
            </a:r>
            <a:r>
              <a:rPr sz="2400" spc="-60" dirty="0">
                <a:solidFill>
                  <a:srgbClr val="404040"/>
                </a:solidFill>
                <a:latin typeface="Aparajita" panose="02020603050405020304" pitchFamily="18" charset="0"/>
                <a:cs typeface="Aparajita" panose="02020603050405020304" pitchFamily="18" charset="0"/>
              </a:rPr>
              <a:t>customer.</a:t>
            </a:r>
            <a:endParaRPr sz="2400" dirty="0">
              <a:latin typeface="Aparajita" panose="02020603050405020304" pitchFamily="18" charset="0"/>
              <a:cs typeface="Aparajita" panose="02020603050405020304" pitchFamily="18" charset="0"/>
            </a:endParaRPr>
          </a:p>
          <a:p>
            <a:pPr marL="12700" marR="5080">
              <a:lnSpc>
                <a:spcPct val="90000"/>
              </a:lnSpc>
              <a:spcBef>
                <a:spcPts val="1370"/>
              </a:spcBef>
            </a:pPr>
            <a:r>
              <a:rPr sz="2400" spc="-15" dirty="0">
                <a:solidFill>
                  <a:srgbClr val="404040"/>
                </a:solidFill>
                <a:latin typeface="Aparajita" panose="02020603050405020304" pitchFamily="18" charset="0"/>
                <a:cs typeface="Aparajita" panose="02020603050405020304" pitchFamily="18" charset="0"/>
              </a:rPr>
              <a:t>CRS </a:t>
            </a:r>
            <a:r>
              <a:rPr sz="2400" spc="-20" dirty="0">
                <a:solidFill>
                  <a:srgbClr val="404040"/>
                </a:solidFill>
                <a:latin typeface="Aparajita" panose="02020603050405020304" pitchFamily="18" charset="0"/>
                <a:cs typeface="Aparajita" panose="02020603050405020304" pitchFamily="18" charset="0"/>
              </a:rPr>
              <a:t>stands </a:t>
            </a:r>
            <a:r>
              <a:rPr sz="2400" spc="-25" dirty="0">
                <a:solidFill>
                  <a:srgbClr val="404040"/>
                </a:solidFill>
                <a:latin typeface="Aparajita" panose="02020603050405020304" pitchFamily="18" charset="0"/>
                <a:cs typeface="Aparajita" panose="02020603050405020304" pitchFamily="18" charset="0"/>
              </a:rPr>
              <a:t>for </a:t>
            </a:r>
            <a:r>
              <a:rPr sz="2400" spc="-10" dirty="0">
                <a:solidFill>
                  <a:srgbClr val="404040"/>
                </a:solidFill>
                <a:latin typeface="Aparajita" panose="02020603050405020304" pitchFamily="18" charset="0"/>
                <a:cs typeface="Aparajita" panose="02020603050405020304" pitchFamily="18" charset="0"/>
              </a:rPr>
              <a:t>Commercial  </a:t>
            </a:r>
            <a:r>
              <a:rPr sz="2400" spc="-5" dirty="0">
                <a:solidFill>
                  <a:srgbClr val="404040"/>
                </a:solidFill>
                <a:latin typeface="Aparajita" panose="02020603050405020304" pitchFamily="18" charset="0"/>
                <a:cs typeface="Aparajita" panose="02020603050405020304" pitchFamily="18" charset="0"/>
              </a:rPr>
              <a:t>Resupply </a:t>
            </a:r>
            <a:r>
              <a:rPr sz="2400" dirty="0">
                <a:solidFill>
                  <a:srgbClr val="404040"/>
                </a:solidFill>
                <a:latin typeface="Aparajita" panose="02020603050405020304" pitchFamily="18" charset="0"/>
                <a:cs typeface="Aparajita" panose="02020603050405020304" pitchFamily="18" charset="0"/>
              </a:rPr>
              <a:t>Services which</a:t>
            </a:r>
            <a:r>
              <a:rPr sz="2400" spc="-90" dirty="0">
                <a:solidFill>
                  <a:srgbClr val="404040"/>
                </a:solidFill>
                <a:latin typeface="Aparajita" panose="02020603050405020304" pitchFamily="18" charset="0"/>
                <a:cs typeface="Aparajita" panose="02020603050405020304" pitchFamily="18" charset="0"/>
              </a:rPr>
              <a:t> </a:t>
            </a:r>
            <a:r>
              <a:rPr sz="2400" spc="-20" dirty="0">
                <a:solidFill>
                  <a:srgbClr val="404040"/>
                </a:solidFill>
                <a:latin typeface="Aparajita" panose="02020603050405020304" pitchFamily="18" charset="0"/>
                <a:cs typeface="Aparajita" panose="02020603050405020304" pitchFamily="18" charset="0"/>
              </a:rPr>
              <a:t>indicates  </a:t>
            </a:r>
            <a:r>
              <a:rPr sz="2400" spc="-5" dirty="0">
                <a:solidFill>
                  <a:srgbClr val="404040"/>
                </a:solidFill>
                <a:latin typeface="Aparajita" panose="02020603050405020304" pitchFamily="18" charset="0"/>
                <a:cs typeface="Aparajita" panose="02020603050405020304" pitchFamily="18" charset="0"/>
              </a:rPr>
              <a:t>that </a:t>
            </a:r>
            <a:r>
              <a:rPr sz="2400" dirty="0">
                <a:solidFill>
                  <a:srgbClr val="404040"/>
                </a:solidFill>
                <a:latin typeface="Aparajita" panose="02020603050405020304" pitchFamily="18" charset="0"/>
                <a:cs typeface="Aparajita" panose="02020603050405020304" pitchFamily="18" charset="0"/>
              </a:rPr>
              <a:t>these </a:t>
            </a:r>
            <a:r>
              <a:rPr sz="2400" spc="-10" dirty="0">
                <a:solidFill>
                  <a:srgbClr val="404040"/>
                </a:solidFill>
                <a:latin typeface="Aparajita" panose="02020603050405020304" pitchFamily="18" charset="0"/>
                <a:cs typeface="Aparajita" panose="02020603050405020304" pitchFamily="18" charset="0"/>
              </a:rPr>
              <a:t>payloads </a:t>
            </a:r>
            <a:r>
              <a:rPr sz="2400" spc="-20" dirty="0">
                <a:solidFill>
                  <a:srgbClr val="404040"/>
                </a:solidFill>
                <a:latin typeface="Aparajita" panose="02020603050405020304" pitchFamily="18" charset="0"/>
                <a:cs typeface="Aparajita" panose="02020603050405020304" pitchFamily="18" charset="0"/>
              </a:rPr>
              <a:t>were sent to  </a:t>
            </a:r>
            <a:r>
              <a:rPr sz="2400" dirty="0">
                <a:solidFill>
                  <a:srgbClr val="404040"/>
                </a:solidFill>
                <a:latin typeface="Aparajita" panose="02020603050405020304" pitchFamily="18" charset="0"/>
                <a:cs typeface="Aparajita" panose="02020603050405020304" pitchFamily="18" charset="0"/>
              </a:rPr>
              <a:t>the </a:t>
            </a:r>
            <a:r>
              <a:rPr sz="2400" spc="-10" dirty="0">
                <a:solidFill>
                  <a:srgbClr val="404040"/>
                </a:solidFill>
                <a:latin typeface="Aparajita" panose="02020603050405020304" pitchFamily="18" charset="0"/>
                <a:cs typeface="Aparajita" panose="02020603050405020304" pitchFamily="18" charset="0"/>
              </a:rPr>
              <a:t>International </a:t>
            </a:r>
            <a:r>
              <a:rPr sz="2400" dirty="0">
                <a:solidFill>
                  <a:srgbClr val="404040"/>
                </a:solidFill>
                <a:latin typeface="Aparajita" panose="02020603050405020304" pitchFamily="18" charset="0"/>
                <a:cs typeface="Aparajita" panose="02020603050405020304" pitchFamily="18" charset="0"/>
              </a:rPr>
              <a:t>Space </a:t>
            </a:r>
            <a:r>
              <a:rPr sz="2400" spc="-20" dirty="0">
                <a:solidFill>
                  <a:srgbClr val="404040"/>
                </a:solidFill>
                <a:latin typeface="Aparajita" panose="02020603050405020304" pitchFamily="18" charset="0"/>
                <a:cs typeface="Aparajita" panose="02020603050405020304" pitchFamily="18" charset="0"/>
              </a:rPr>
              <a:t>Station  </a:t>
            </a:r>
            <a:r>
              <a:rPr sz="2400" dirty="0">
                <a:solidFill>
                  <a:srgbClr val="404040"/>
                </a:solidFill>
                <a:latin typeface="Aparajita" panose="02020603050405020304" pitchFamily="18" charset="0"/>
                <a:cs typeface="Aparajita" panose="02020603050405020304" pitchFamily="18" charset="0"/>
              </a:rPr>
              <a:t>(ISS).</a:t>
            </a:r>
            <a:endParaRPr sz="2400" dirty="0">
              <a:latin typeface="Aparajita" panose="02020603050405020304" pitchFamily="18" charset="0"/>
              <a:cs typeface="Aparajita" panose="02020603050405020304" pitchFamily="18" charset="0"/>
            </a:endParaRPr>
          </a:p>
        </p:txBody>
      </p:sp>
      <p:sp>
        <p:nvSpPr>
          <p:cNvPr id="7" name="object 5">
            <a:extLst>
              <a:ext uri="{FF2B5EF4-FFF2-40B4-BE49-F238E27FC236}">
                <a16:creationId xmlns:a16="http://schemas.microsoft.com/office/drawing/2014/main" id="{3678263A-18E8-4106-ABAF-A60CBA127251}"/>
              </a:ext>
            </a:extLst>
          </p:cNvPr>
          <p:cNvSpPr/>
          <p:nvPr/>
        </p:nvSpPr>
        <p:spPr>
          <a:xfrm>
            <a:off x="1037758" y="2219960"/>
            <a:ext cx="5687568" cy="25542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object 4">
            <a:extLst>
              <a:ext uri="{FF2B5EF4-FFF2-40B4-BE49-F238E27FC236}">
                <a16:creationId xmlns:a16="http://schemas.microsoft.com/office/drawing/2014/main" id="{99DA73F9-BB22-4B1A-84D4-F6AE105C5715}"/>
              </a:ext>
            </a:extLst>
          </p:cNvPr>
          <p:cNvSpPr txBox="1"/>
          <p:nvPr/>
        </p:nvSpPr>
        <p:spPr>
          <a:xfrm>
            <a:off x="7233423" y="2176781"/>
            <a:ext cx="3489325" cy="2745239"/>
          </a:xfrm>
          <a:prstGeom prst="rect">
            <a:avLst/>
          </a:prstGeom>
        </p:spPr>
        <p:txBody>
          <a:bodyPr vert="horz" wrap="square" lIns="0" tIns="47625" rIns="0" bIns="0" rtlCol="0">
            <a:spAutoFit/>
          </a:bodyPr>
          <a:lstStyle/>
          <a:p>
            <a:pPr marL="12700" marR="5715">
              <a:lnSpc>
                <a:spcPts val="2160"/>
              </a:lnSpc>
              <a:spcBef>
                <a:spcPts val="375"/>
              </a:spcBef>
            </a:pPr>
            <a:r>
              <a:rPr sz="2400" spc="-5" dirty="0">
                <a:solidFill>
                  <a:srgbClr val="404040"/>
                </a:solidFill>
                <a:latin typeface="Aparajita" panose="02020603050405020304" pitchFamily="18" charset="0"/>
                <a:cs typeface="Aparajita" panose="02020603050405020304" pitchFamily="18" charset="0"/>
              </a:rPr>
              <a:t>This </a:t>
            </a:r>
            <a:r>
              <a:rPr sz="2400" dirty="0">
                <a:solidFill>
                  <a:srgbClr val="404040"/>
                </a:solidFill>
                <a:latin typeface="Aparajita" panose="02020603050405020304" pitchFamily="18" charset="0"/>
                <a:cs typeface="Aparajita" panose="02020603050405020304" pitchFamily="18" charset="0"/>
              </a:rPr>
              <a:t>query </a:t>
            </a:r>
            <a:r>
              <a:rPr sz="2400" spc="-5" dirty="0">
                <a:solidFill>
                  <a:srgbClr val="404040"/>
                </a:solidFill>
                <a:latin typeface="Aparajita" panose="02020603050405020304" pitchFamily="18" charset="0"/>
                <a:cs typeface="Aparajita" panose="02020603050405020304" pitchFamily="18" charset="0"/>
              </a:rPr>
              <a:t>sums </a:t>
            </a:r>
            <a:r>
              <a:rPr sz="2400" dirty="0">
                <a:solidFill>
                  <a:srgbClr val="404040"/>
                </a:solidFill>
                <a:latin typeface="Aparajita" panose="02020603050405020304" pitchFamily="18" charset="0"/>
                <a:cs typeface="Aparajita" panose="02020603050405020304" pitchFamily="18" charset="0"/>
              </a:rPr>
              <a:t>the </a:t>
            </a:r>
            <a:r>
              <a:rPr sz="2400" spc="-25" dirty="0">
                <a:solidFill>
                  <a:srgbClr val="404040"/>
                </a:solidFill>
                <a:latin typeface="Aparajita" panose="02020603050405020304" pitchFamily="18" charset="0"/>
                <a:cs typeface="Aparajita" panose="02020603050405020304" pitchFamily="18" charset="0"/>
              </a:rPr>
              <a:t>total </a:t>
            </a:r>
            <a:r>
              <a:rPr sz="2400" spc="-10" dirty="0">
                <a:solidFill>
                  <a:srgbClr val="404040"/>
                </a:solidFill>
                <a:latin typeface="Aparajita" panose="02020603050405020304" pitchFamily="18" charset="0"/>
                <a:cs typeface="Aparajita" panose="02020603050405020304" pitchFamily="18" charset="0"/>
              </a:rPr>
              <a:t>payload  </a:t>
            </a:r>
            <a:r>
              <a:rPr sz="2400" spc="-5" dirty="0">
                <a:solidFill>
                  <a:srgbClr val="404040"/>
                </a:solidFill>
                <a:latin typeface="Aparajita" panose="02020603050405020304" pitchFamily="18" charset="0"/>
                <a:cs typeface="Aparajita" panose="02020603050405020304" pitchFamily="18" charset="0"/>
              </a:rPr>
              <a:t>mass </a:t>
            </a:r>
            <a:r>
              <a:rPr sz="2400" dirty="0">
                <a:solidFill>
                  <a:srgbClr val="404040"/>
                </a:solidFill>
                <a:latin typeface="Aparajita" panose="02020603050405020304" pitchFamily="18" charset="0"/>
                <a:cs typeface="Aparajita" panose="02020603050405020304" pitchFamily="18" charset="0"/>
              </a:rPr>
              <a:t>in kg </a:t>
            </a:r>
            <a:r>
              <a:rPr sz="2400" spc="-15" dirty="0">
                <a:solidFill>
                  <a:srgbClr val="404040"/>
                </a:solidFill>
                <a:latin typeface="Aparajita" panose="02020603050405020304" pitchFamily="18" charset="0"/>
                <a:cs typeface="Aparajita" panose="02020603050405020304" pitchFamily="18" charset="0"/>
              </a:rPr>
              <a:t>where </a:t>
            </a:r>
            <a:r>
              <a:rPr sz="2400" dirty="0">
                <a:solidFill>
                  <a:srgbClr val="404040"/>
                </a:solidFill>
                <a:latin typeface="Aparajita" panose="02020603050405020304" pitchFamily="18" charset="0"/>
                <a:cs typeface="Aparajita" panose="02020603050405020304" pitchFamily="18" charset="0"/>
              </a:rPr>
              <a:t>NASA </a:t>
            </a:r>
            <a:r>
              <a:rPr sz="2400" spc="-20" dirty="0">
                <a:solidFill>
                  <a:srgbClr val="404040"/>
                </a:solidFill>
                <a:latin typeface="Aparajita" panose="02020603050405020304" pitchFamily="18" charset="0"/>
                <a:cs typeface="Aparajita" panose="02020603050405020304" pitchFamily="18" charset="0"/>
              </a:rPr>
              <a:t>was </a:t>
            </a:r>
            <a:r>
              <a:rPr sz="2400" dirty="0">
                <a:solidFill>
                  <a:srgbClr val="404040"/>
                </a:solidFill>
                <a:latin typeface="Aparajita" panose="02020603050405020304" pitchFamily="18" charset="0"/>
                <a:cs typeface="Aparajita" panose="02020603050405020304" pitchFamily="18" charset="0"/>
              </a:rPr>
              <a:t>the  </a:t>
            </a:r>
            <a:r>
              <a:rPr sz="2400" spc="-60" dirty="0">
                <a:solidFill>
                  <a:srgbClr val="404040"/>
                </a:solidFill>
                <a:latin typeface="Aparajita" panose="02020603050405020304" pitchFamily="18" charset="0"/>
                <a:cs typeface="Aparajita" panose="02020603050405020304" pitchFamily="18" charset="0"/>
              </a:rPr>
              <a:t>customer.</a:t>
            </a:r>
            <a:endParaRPr sz="2400" dirty="0">
              <a:latin typeface="Aparajita" panose="02020603050405020304" pitchFamily="18" charset="0"/>
              <a:cs typeface="Aparajita" panose="02020603050405020304" pitchFamily="18" charset="0"/>
            </a:endParaRPr>
          </a:p>
          <a:p>
            <a:pPr marL="12700" marR="5080">
              <a:lnSpc>
                <a:spcPct val="90000"/>
              </a:lnSpc>
              <a:spcBef>
                <a:spcPts val="1370"/>
              </a:spcBef>
            </a:pPr>
            <a:r>
              <a:rPr sz="2400" spc="-15" dirty="0">
                <a:solidFill>
                  <a:srgbClr val="404040"/>
                </a:solidFill>
                <a:latin typeface="Aparajita" panose="02020603050405020304" pitchFamily="18" charset="0"/>
                <a:cs typeface="Aparajita" panose="02020603050405020304" pitchFamily="18" charset="0"/>
              </a:rPr>
              <a:t>CRS </a:t>
            </a:r>
            <a:r>
              <a:rPr sz="2400" spc="-20" dirty="0">
                <a:solidFill>
                  <a:srgbClr val="404040"/>
                </a:solidFill>
                <a:latin typeface="Aparajita" panose="02020603050405020304" pitchFamily="18" charset="0"/>
                <a:cs typeface="Aparajita" panose="02020603050405020304" pitchFamily="18" charset="0"/>
              </a:rPr>
              <a:t>stands </a:t>
            </a:r>
            <a:r>
              <a:rPr sz="2400" spc="-25" dirty="0">
                <a:solidFill>
                  <a:srgbClr val="404040"/>
                </a:solidFill>
                <a:latin typeface="Aparajita" panose="02020603050405020304" pitchFamily="18" charset="0"/>
                <a:cs typeface="Aparajita" panose="02020603050405020304" pitchFamily="18" charset="0"/>
              </a:rPr>
              <a:t>for </a:t>
            </a:r>
            <a:r>
              <a:rPr sz="2400" spc="-10" dirty="0">
                <a:solidFill>
                  <a:srgbClr val="404040"/>
                </a:solidFill>
                <a:latin typeface="Aparajita" panose="02020603050405020304" pitchFamily="18" charset="0"/>
                <a:cs typeface="Aparajita" panose="02020603050405020304" pitchFamily="18" charset="0"/>
              </a:rPr>
              <a:t>Commercial  </a:t>
            </a:r>
            <a:r>
              <a:rPr sz="2400" spc="-5" dirty="0">
                <a:solidFill>
                  <a:srgbClr val="404040"/>
                </a:solidFill>
                <a:latin typeface="Aparajita" panose="02020603050405020304" pitchFamily="18" charset="0"/>
                <a:cs typeface="Aparajita" panose="02020603050405020304" pitchFamily="18" charset="0"/>
              </a:rPr>
              <a:t>Resupply </a:t>
            </a:r>
            <a:r>
              <a:rPr sz="2400" dirty="0">
                <a:solidFill>
                  <a:srgbClr val="404040"/>
                </a:solidFill>
                <a:latin typeface="Aparajita" panose="02020603050405020304" pitchFamily="18" charset="0"/>
                <a:cs typeface="Aparajita" panose="02020603050405020304" pitchFamily="18" charset="0"/>
              </a:rPr>
              <a:t>Services which</a:t>
            </a:r>
            <a:r>
              <a:rPr sz="2400" spc="-90" dirty="0">
                <a:solidFill>
                  <a:srgbClr val="404040"/>
                </a:solidFill>
                <a:latin typeface="Aparajita" panose="02020603050405020304" pitchFamily="18" charset="0"/>
                <a:cs typeface="Aparajita" panose="02020603050405020304" pitchFamily="18" charset="0"/>
              </a:rPr>
              <a:t> </a:t>
            </a:r>
            <a:r>
              <a:rPr sz="2400" spc="-20" dirty="0">
                <a:solidFill>
                  <a:srgbClr val="404040"/>
                </a:solidFill>
                <a:latin typeface="Aparajita" panose="02020603050405020304" pitchFamily="18" charset="0"/>
                <a:cs typeface="Aparajita" panose="02020603050405020304" pitchFamily="18" charset="0"/>
              </a:rPr>
              <a:t>indicates  </a:t>
            </a:r>
            <a:r>
              <a:rPr sz="2400" spc="-5" dirty="0">
                <a:solidFill>
                  <a:srgbClr val="404040"/>
                </a:solidFill>
                <a:latin typeface="Aparajita" panose="02020603050405020304" pitchFamily="18" charset="0"/>
                <a:cs typeface="Aparajita" panose="02020603050405020304" pitchFamily="18" charset="0"/>
              </a:rPr>
              <a:t>that </a:t>
            </a:r>
            <a:r>
              <a:rPr sz="2400" dirty="0">
                <a:solidFill>
                  <a:srgbClr val="404040"/>
                </a:solidFill>
                <a:latin typeface="Aparajita" panose="02020603050405020304" pitchFamily="18" charset="0"/>
                <a:cs typeface="Aparajita" panose="02020603050405020304" pitchFamily="18" charset="0"/>
              </a:rPr>
              <a:t>these </a:t>
            </a:r>
            <a:r>
              <a:rPr sz="2400" spc="-10" dirty="0">
                <a:solidFill>
                  <a:srgbClr val="404040"/>
                </a:solidFill>
                <a:latin typeface="Aparajita" panose="02020603050405020304" pitchFamily="18" charset="0"/>
                <a:cs typeface="Aparajita" panose="02020603050405020304" pitchFamily="18" charset="0"/>
              </a:rPr>
              <a:t>payloads </a:t>
            </a:r>
            <a:r>
              <a:rPr sz="2400" spc="-20" dirty="0">
                <a:solidFill>
                  <a:srgbClr val="404040"/>
                </a:solidFill>
                <a:latin typeface="Aparajita" panose="02020603050405020304" pitchFamily="18" charset="0"/>
                <a:cs typeface="Aparajita" panose="02020603050405020304" pitchFamily="18" charset="0"/>
              </a:rPr>
              <a:t>were sent to  </a:t>
            </a:r>
            <a:r>
              <a:rPr sz="2400" dirty="0">
                <a:solidFill>
                  <a:srgbClr val="404040"/>
                </a:solidFill>
                <a:latin typeface="Aparajita" panose="02020603050405020304" pitchFamily="18" charset="0"/>
                <a:cs typeface="Aparajita" panose="02020603050405020304" pitchFamily="18" charset="0"/>
              </a:rPr>
              <a:t>the </a:t>
            </a:r>
            <a:r>
              <a:rPr sz="2400" spc="-10" dirty="0">
                <a:solidFill>
                  <a:srgbClr val="404040"/>
                </a:solidFill>
                <a:latin typeface="Aparajita" panose="02020603050405020304" pitchFamily="18" charset="0"/>
                <a:cs typeface="Aparajita" panose="02020603050405020304" pitchFamily="18" charset="0"/>
              </a:rPr>
              <a:t>International </a:t>
            </a:r>
            <a:r>
              <a:rPr sz="2400" dirty="0">
                <a:solidFill>
                  <a:srgbClr val="404040"/>
                </a:solidFill>
                <a:latin typeface="Aparajita" panose="02020603050405020304" pitchFamily="18" charset="0"/>
                <a:cs typeface="Aparajita" panose="02020603050405020304" pitchFamily="18" charset="0"/>
              </a:rPr>
              <a:t>Space </a:t>
            </a:r>
            <a:r>
              <a:rPr sz="2400" spc="-20" dirty="0">
                <a:solidFill>
                  <a:srgbClr val="404040"/>
                </a:solidFill>
                <a:latin typeface="Aparajita" panose="02020603050405020304" pitchFamily="18" charset="0"/>
                <a:cs typeface="Aparajita" panose="02020603050405020304" pitchFamily="18" charset="0"/>
              </a:rPr>
              <a:t>Station  </a:t>
            </a:r>
            <a:r>
              <a:rPr sz="2400" dirty="0">
                <a:solidFill>
                  <a:srgbClr val="404040"/>
                </a:solidFill>
                <a:latin typeface="Aparajita" panose="02020603050405020304" pitchFamily="18" charset="0"/>
                <a:cs typeface="Aparajita" panose="02020603050405020304" pitchFamily="18" charset="0"/>
              </a:rPr>
              <a:t>(ISS).</a:t>
            </a:r>
            <a:endParaRPr sz="2400" dirty="0">
              <a:latin typeface="Aparajita" panose="02020603050405020304" pitchFamily="18" charset="0"/>
              <a:cs typeface="Aparajita" panose="02020603050405020304" pitchFamily="18" charset="0"/>
            </a:endParaRPr>
          </a:p>
        </p:txBody>
      </p:sp>
      <p:sp>
        <p:nvSpPr>
          <p:cNvPr id="7" name="object 5">
            <a:extLst>
              <a:ext uri="{FF2B5EF4-FFF2-40B4-BE49-F238E27FC236}">
                <a16:creationId xmlns:a16="http://schemas.microsoft.com/office/drawing/2014/main" id="{52F3EF37-0338-400B-A921-DA8B2ADD0D82}"/>
              </a:ext>
            </a:extLst>
          </p:cNvPr>
          <p:cNvSpPr/>
          <p:nvPr/>
        </p:nvSpPr>
        <p:spPr>
          <a:xfrm>
            <a:off x="770011" y="2219960"/>
            <a:ext cx="5687568" cy="25542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8" name="object 4">
            <a:extLst>
              <a:ext uri="{FF2B5EF4-FFF2-40B4-BE49-F238E27FC236}">
                <a16:creationId xmlns:a16="http://schemas.microsoft.com/office/drawing/2014/main" id="{DB7FF408-D19E-407A-B93F-0CA28C474905}"/>
              </a:ext>
            </a:extLst>
          </p:cNvPr>
          <p:cNvSpPr txBox="1"/>
          <p:nvPr/>
        </p:nvSpPr>
        <p:spPr>
          <a:xfrm>
            <a:off x="7521067" y="2172462"/>
            <a:ext cx="3239770" cy="2563972"/>
          </a:xfrm>
          <a:prstGeom prst="rect">
            <a:avLst/>
          </a:prstGeom>
        </p:spPr>
        <p:txBody>
          <a:bodyPr vert="horz" wrap="square" lIns="0" tIns="38100" rIns="0" bIns="0" rtlCol="0">
            <a:spAutoFit/>
          </a:bodyPr>
          <a:lstStyle/>
          <a:p>
            <a:pPr marL="12700" marR="135255">
              <a:lnSpc>
                <a:spcPct val="91800"/>
              </a:lnSpc>
              <a:spcBef>
                <a:spcPts val="300"/>
              </a:spcBef>
            </a:pPr>
            <a:r>
              <a:rPr sz="2400" spc="-5" dirty="0">
                <a:solidFill>
                  <a:srgbClr val="404040"/>
                </a:solidFill>
                <a:latin typeface="Aparajita" panose="02020603050405020304" pitchFamily="18" charset="0"/>
                <a:cs typeface="Aparajita" panose="02020603050405020304" pitchFamily="18" charset="0"/>
              </a:rPr>
              <a:t>This </a:t>
            </a:r>
            <a:r>
              <a:rPr sz="2400" dirty="0">
                <a:solidFill>
                  <a:srgbClr val="404040"/>
                </a:solidFill>
                <a:latin typeface="Aparajita" panose="02020603050405020304" pitchFamily="18" charset="0"/>
                <a:cs typeface="Aparajita" panose="02020603050405020304" pitchFamily="18" charset="0"/>
              </a:rPr>
              <a:t>query </a:t>
            </a:r>
            <a:r>
              <a:rPr sz="2400" spc="-5" dirty="0">
                <a:solidFill>
                  <a:srgbClr val="404040"/>
                </a:solidFill>
                <a:latin typeface="Aparajita" panose="02020603050405020304" pitchFamily="18" charset="0"/>
                <a:cs typeface="Aparajita" panose="02020603050405020304" pitchFamily="18" charset="0"/>
              </a:rPr>
              <a:t>returns </a:t>
            </a:r>
            <a:r>
              <a:rPr sz="2400" dirty="0">
                <a:solidFill>
                  <a:srgbClr val="404040"/>
                </a:solidFill>
                <a:latin typeface="Aparajita" panose="02020603050405020304" pitchFamily="18" charset="0"/>
                <a:cs typeface="Aparajita" panose="02020603050405020304" pitchFamily="18" charset="0"/>
              </a:rPr>
              <a:t>the </a:t>
            </a:r>
            <a:r>
              <a:rPr sz="2400" spc="-35" dirty="0">
                <a:solidFill>
                  <a:srgbClr val="404040"/>
                </a:solidFill>
                <a:latin typeface="Aparajita" panose="02020603050405020304" pitchFamily="18" charset="0"/>
                <a:cs typeface="Aparajita" panose="02020603050405020304" pitchFamily="18" charset="0"/>
              </a:rPr>
              <a:t>first  </a:t>
            </a:r>
            <a:r>
              <a:rPr sz="2400" spc="-5" dirty="0">
                <a:solidFill>
                  <a:srgbClr val="404040"/>
                </a:solidFill>
                <a:latin typeface="Aparajita" panose="02020603050405020304" pitchFamily="18" charset="0"/>
                <a:cs typeface="Aparajita" panose="02020603050405020304" pitchFamily="18" charset="0"/>
              </a:rPr>
              <a:t>successful </a:t>
            </a:r>
            <a:r>
              <a:rPr sz="2400" spc="-15" dirty="0">
                <a:solidFill>
                  <a:srgbClr val="404040"/>
                </a:solidFill>
                <a:latin typeface="Aparajita" panose="02020603050405020304" pitchFamily="18" charset="0"/>
                <a:cs typeface="Aparajita" panose="02020603050405020304" pitchFamily="18" charset="0"/>
              </a:rPr>
              <a:t>ground </a:t>
            </a:r>
            <a:r>
              <a:rPr sz="2400" spc="-5" dirty="0">
                <a:solidFill>
                  <a:srgbClr val="404040"/>
                </a:solidFill>
                <a:latin typeface="Aparajita" panose="02020603050405020304" pitchFamily="18" charset="0"/>
                <a:cs typeface="Aparajita" panose="02020603050405020304" pitchFamily="18" charset="0"/>
              </a:rPr>
              <a:t>pad</a:t>
            </a:r>
            <a:r>
              <a:rPr sz="2400" spc="-145" dirty="0">
                <a:solidFill>
                  <a:srgbClr val="404040"/>
                </a:solidFill>
                <a:latin typeface="Aparajita" panose="02020603050405020304" pitchFamily="18" charset="0"/>
                <a:cs typeface="Aparajita" panose="02020603050405020304" pitchFamily="18" charset="0"/>
              </a:rPr>
              <a:t> </a:t>
            </a:r>
            <a:r>
              <a:rPr sz="2400" dirty="0">
                <a:solidFill>
                  <a:srgbClr val="404040"/>
                </a:solidFill>
                <a:latin typeface="Aparajita" panose="02020603050405020304" pitchFamily="18" charset="0"/>
                <a:cs typeface="Aparajita" panose="02020603050405020304" pitchFamily="18" charset="0"/>
              </a:rPr>
              <a:t>landing  </a:t>
            </a:r>
            <a:r>
              <a:rPr sz="2400" spc="-25" dirty="0">
                <a:solidFill>
                  <a:srgbClr val="404040"/>
                </a:solidFill>
                <a:latin typeface="Aparajita" panose="02020603050405020304" pitchFamily="18" charset="0"/>
                <a:cs typeface="Aparajita" panose="02020603050405020304" pitchFamily="18" charset="0"/>
              </a:rPr>
              <a:t>date.</a:t>
            </a:r>
            <a:endParaRPr sz="2400" dirty="0">
              <a:latin typeface="Aparajita" panose="02020603050405020304" pitchFamily="18" charset="0"/>
              <a:cs typeface="Aparajita" panose="02020603050405020304" pitchFamily="18" charset="0"/>
            </a:endParaRPr>
          </a:p>
          <a:p>
            <a:pPr marL="12700">
              <a:lnSpc>
                <a:spcPts val="2300"/>
              </a:lnSpc>
              <a:spcBef>
                <a:spcPts val="1200"/>
              </a:spcBef>
            </a:pPr>
            <a:r>
              <a:rPr sz="2400" spc="-35" dirty="0">
                <a:solidFill>
                  <a:srgbClr val="404040"/>
                </a:solidFill>
                <a:latin typeface="Aparajita" panose="02020603050405020304" pitchFamily="18" charset="0"/>
                <a:cs typeface="Aparajita" panose="02020603050405020304" pitchFamily="18" charset="0"/>
              </a:rPr>
              <a:t>First </a:t>
            </a:r>
            <a:r>
              <a:rPr sz="2400" spc="-15" dirty="0">
                <a:solidFill>
                  <a:srgbClr val="404040"/>
                </a:solidFill>
                <a:latin typeface="Aparajita" panose="02020603050405020304" pitchFamily="18" charset="0"/>
                <a:cs typeface="Aparajita" panose="02020603050405020304" pitchFamily="18" charset="0"/>
              </a:rPr>
              <a:t>ground </a:t>
            </a:r>
            <a:r>
              <a:rPr sz="2400" spc="-5" dirty="0">
                <a:solidFill>
                  <a:srgbClr val="404040"/>
                </a:solidFill>
                <a:latin typeface="Aparajita" panose="02020603050405020304" pitchFamily="18" charset="0"/>
                <a:cs typeface="Aparajita" panose="02020603050405020304" pitchFamily="18" charset="0"/>
              </a:rPr>
              <a:t>pad </a:t>
            </a:r>
            <a:r>
              <a:rPr sz="2400" dirty="0">
                <a:solidFill>
                  <a:srgbClr val="404040"/>
                </a:solidFill>
                <a:latin typeface="Aparajita" panose="02020603050405020304" pitchFamily="18" charset="0"/>
                <a:cs typeface="Aparajita" panose="02020603050405020304" pitchFamily="18" charset="0"/>
              </a:rPr>
              <a:t>landing</a:t>
            </a:r>
            <a:r>
              <a:rPr sz="2400" spc="-75" dirty="0">
                <a:solidFill>
                  <a:srgbClr val="404040"/>
                </a:solidFill>
                <a:latin typeface="Aparajita" panose="02020603050405020304" pitchFamily="18" charset="0"/>
                <a:cs typeface="Aparajita" panose="02020603050405020304" pitchFamily="18" charset="0"/>
              </a:rPr>
              <a:t> </a:t>
            </a:r>
            <a:r>
              <a:rPr sz="2400" spc="-5" dirty="0">
                <a:solidFill>
                  <a:srgbClr val="404040"/>
                </a:solidFill>
                <a:latin typeface="Aparajita" panose="02020603050405020304" pitchFamily="18" charset="0"/>
                <a:cs typeface="Aparajita" panose="02020603050405020304" pitchFamily="18" charset="0"/>
              </a:rPr>
              <a:t>wasn’t</a:t>
            </a:r>
            <a:endParaRPr sz="2400" dirty="0">
              <a:latin typeface="Aparajita" panose="02020603050405020304" pitchFamily="18" charset="0"/>
              <a:cs typeface="Aparajita" panose="02020603050405020304" pitchFamily="18" charset="0"/>
            </a:endParaRPr>
          </a:p>
          <a:p>
            <a:pPr marL="12700">
              <a:lnSpc>
                <a:spcPts val="2300"/>
              </a:lnSpc>
            </a:pPr>
            <a:r>
              <a:rPr sz="2400" spc="-5" dirty="0">
                <a:solidFill>
                  <a:srgbClr val="404040"/>
                </a:solidFill>
                <a:latin typeface="Aparajita" panose="02020603050405020304" pitchFamily="18" charset="0"/>
                <a:cs typeface="Aparajita" panose="02020603050405020304" pitchFamily="18" charset="0"/>
              </a:rPr>
              <a:t>until </a:t>
            </a:r>
            <a:r>
              <a:rPr sz="2400" dirty="0">
                <a:solidFill>
                  <a:srgbClr val="404040"/>
                </a:solidFill>
                <a:latin typeface="Aparajita" panose="02020603050405020304" pitchFamily="18" charset="0"/>
                <a:cs typeface="Aparajita" panose="02020603050405020304" pitchFamily="18" charset="0"/>
              </a:rPr>
              <a:t>the end </a:t>
            </a:r>
            <a:r>
              <a:rPr sz="2400" spc="-5" dirty="0">
                <a:solidFill>
                  <a:srgbClr val="404040"/>
                </a:solidFill>
                <a:latin typeface="Aparajita" panose="02020603050405020304" pitchFamily="18" charset="0"/>
                <a:cs typeface="Aparajita" panose="02020603050405020304" pitchFamily="18" charset="0"/>
              </a:rPr>
              <a:t>of</a:t>
            </a:r>
            <a:r>
              <a:rPr sz="2400" spc="-105" dirty="0">
                <a:solidFill>
                  <a:srgbClr val="404040"/>
                </a:solidFill>
                <a:latin typeface="Aparajita" panose="02020603050405020304" pitchFamily="18" charset="0"/>
                <a:cs typeface="Aparajita" panose="02020603050405020304" pitchFamily="18" charset="0"/>
              </a:rPr>
              <a:t> </a:t>
            </a:r>
            <a:r>
              <a:rPr sz="2400" dirty="0">
                <a:solidFill>
                  <a:srgbClr val="404040"/>
                </a:solidFill>
                <a:latin typeface="Aparajita" panose="02020603050405020304" pitchFamily="18" charset="0"/>
                <a:cs typeface="Aparajita" panose="02020603050405020304" pitchFamily="18" charset="0"/>
              </a:rPr>
              <a:t>2015.</a:t>
            </a:r>
            <a:endParaRPr sz="2400" dirty="0">
              <a:latin typeface="Aparajita" panose="02020603050405020304" pitchFamily="18" charset="0"/>
              <a:cs typeface="Aparajita" panose="02020603050405020304" pitchFamily="18" charset="0"/>
            </a:endParaRPr>
          </a:p>
          <a:p>
            <a:pPr marL="12700">
              <a:lnSpc>
                <a:spcPts val="2305"/>
              </a:lnSpc>
              <a:spcBef>
                <a:spcPts val="1200"/>
              </a:spcBef>
            </a:pPr>
            <a:r>
              <a:rPr sz="2400" spc="-5" dirty="0">
                <a:solidFill>
                  <a:srgbClr val="404040"/>
                </a:solidFill>
                <a:latin typeface="Aparajita" panose="02020603050405020304" pitchFamily="18" charset="0"/>
                <a:cs typeface="Aparajita" panose="02020603050405020304" pitchFamily="18" charset="0"/>
              </a:rPr>
              <a:t>Successful </a:t>
            </a:r>
            <a:r>
              <a:rPr sz="2400" dirty="0">
                <a:solidFill>
                  <a:srgbClr val="404040"/>
                </a:solidFill>
                <a:latin typeface="Aparajita" panose="02020603050405020304" pitchFamily="18" charset="0"/>
                <a:cs typeface="Aparajita" panose="02020603050405020304" pitchFamily="18" charset="0"/>
              </a:rPr>
              <a:t>landings in</a:t>
            </a:r>
            <a:r>
              <a:rPr sz="2400" spc="-70" dirty="0">
                <a:solidFill>
                  <a:srgbClr val="404040"/>
                </a:solidFill>
                <a:latin typeface="Aparajita" panose="02020603050405020304" pitchFamily="18" charset="0"/>
                <a:cs typeface="Aparajita" panose="02020603050405020304" pitchFamily="18" charset="0"/>
              </a:rPr>
              <a:t> </a:t>
            </a:r>
            <a:r>
              <a:rPr sz="2400" spc="-20" dirty="0">
                <a:solidFill>
                  <a:srgbClr val="404040"/>
                </a:solidFill>
                <a:latin typeface="Aparajita" panose="02020603050405020304" pitchFamily="18" charset="0"/>
                <a:cs typeface="Aparajita" panose="02020603050405020304" pitchFamily="18" charset="0"/>
              </a:rPr>
              <a:t>general</a:t>
            </a:r>
            <a:endParaRPr sz="2400" dirty="0">
              <a:latin typeface="Aparajita" panose="02020603050405020304" pitchFamily="18" charset="0"/>
              <a:cs typeface="Aparajita" panose="02020603050405020304" pitchFamily="18" charset="0"/>
            </a:endParaRPr>
          </a:p>
          <a:p>
            <a:pPr marL="12700">
              <a:lnSpc>
                <a:spcPts val="2305"/>
              </a:lnSpc>
            </a:pPr>
            <a:r>
              <a:rPr sz="2400" dirty="0">
                <a:solidFill>
                  <a:srgbClr val="404040"/>
                </a:solidFill>
                <a:latin typeface="Aparajita" panose="02020603050405020304" pitchFamily="18" charset="0"/>
                <a:cs typeface="Aparajita" panose="02020603050405020304" pitchFamily="18" charset="0"/>
              </a:rPr>
              <a:t>appear </a:t>
            </a:r>
            <a:r>
              <a:rPr sz="2400" spc="-20" dirty="0">
                <a:solidFill>
                  <a:srgbClr val="404040"/>
                </a:solidFill>
                <a:latin typeface="Aparajita" panose="02020603050405020304" pitchFamily="18" charset="0"/>
                <a:cs typeface="Aparajita" panose="02020603050405020304" pitchFamily="18" charset="0"/>
              </a:rPr>
              <a:t>starting</a:t>
            </a:r>
            <a:r>
              <a:rPr sz="2400" spc="-5" dirty="0">
                <a:solidFill>
                  <a:srgbClr val="404040"/>
                </a:solidFill>
                <a:latin typeface="Aparajita" panose="02020603050405020304" pitchFamily="18" charset="0"/>
                <a:cs typeface="Aparajita" panose="02020603050405020304" pitchFamily="18" charset="0"/>
              </a:rPr>
              <a:t> </a:t>
            </a:r>
            <a:r>
              <a:rPr sz="2400" dirty="0">
                <a:solidFill>
                  <a:srgbClr val="404040"/>
                </a:solidFill>
                <a:latin typeface="Aparajita" panose="02020603050405020304" pitchFamily="18" charset="0"/>
                <a:cs typeface="Aparajita" panose="02020603050405020304" pitchFamily="18" charset="0"/>
              </a:rPr>
              <a:t>2014.</a:t>
            </a:r>
            <a:endParaRPr sz="2400" dirty="0">
              <a:latin typeface="Aparajita" panose="02020603050405020304" pitchFamily="18" charset="0"/>
              <a:cs typeface="Aparajita" panose="02020603050405020304" pitchFamily="18" charset="0"/>
            </a:endParaRPr>
          </a:p>
        </p:txBody>
      </p:sp>
      <p:sp>
        <p:nvSpPr>
          <p:cNvPr id="9" name="object 5">
            <a:extLst>
              <a:ext uri="{FF2B5EF4-FFF2-40B4-BE49-F238E27FC236}">
                <a16:creationId xmlns:a16="http://schemas.microsoft.com/office/drawing/2014/main" id="{9572675B-E3B4-43D1-9538-8D72E471FF55}"/>
              </a:ext>
            </a:extLst>
          </p:cNvPr>
          <p:cNvSpPr/>
          <p:nvPr/>
        </p:nvSpPr>
        <p:spPr>
          <a:xfrm>
            <a:off x="1153667" y="2223516"/>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object 4">
            <a:extLst>
              <a:ext uri="{FF2B5EF4-FFF2-40B4-BE49-F238E27FC236}">
                <a16:creationId xmlns:a16="http://schemas.microsoft.com/office/drawing/2014/main" id="{2DE462BD-F99E-4653-B688-CFA855125F6A}"/>
              </a:ext>
            </a:extLst>
          </p:cNvPr>
          <p:cNvSpPr txBox="1"/>
          <p:nvPr/>
        </p:nvSpPr>
        <p:spPr>
          <a:xfrm>
            <a:off x="7904226" y="2630170"/>
            <a:ext cx="3121025" cy="1744708"/>
          </a:xfrm>
          <a:prstGeom prst="rect">
            <a:avLst/>
          </a:prstGeom>
        </p:spPr>
        <p:txBody>
          <a:bodyPr vert="horz" wrap="square" lIns="0" tIns="38100" rIns="0" bIns="0" rtlCol="0">
            <a:spAutoFit/>
          </a:bodyPr>
          <a:lstStyle/>
          <a:p>
            <a:pPr marL="12700" marR="5080">
              <a:lnSpc>
                <a:spcPct val="91700"/>
              </a:lnSpc>
              <a:spcBef>
                <a:spcPts val="300"/>
              </a:spcBef>
            </a:pPr>
            <a:r>
              <a:rPr sz="2400" spc="-5" dirty="0">
                <a:solidFill>
                  <a:srgbClr val="404040"/>
                </a:solidFill>
                <a:latin typeface="Aparajita" panose="02020603050405020304" pitchFamily="18" charset="0"/>
                <a:cs typeface="Aparajita" panose="02020603050405020304" pitchFamily="18" charset="0"/>
              </a:rPr>
              <a:t>This </a:t>
            </a:r>
            <a:r>
              <a:rPr sz="2400" dirty="0">
                <a:solidFill>
                  <a:srgbClr val="404040"/>
                </a:solidFill>
                <a:latin typeface="Aparajita" panose="02020603050405020304" pitchFamily="18" charset="0"/>
                <a:cs typeface="Aparajita" panose="02020603050405020304" pitchFamily="18" charset="0"/>
              </a:rPr>
              <a:t>query </a:t>
            </a:r>
            <a:r>
              <a:rPr sz="2400" spc="-5" dirty="0">
                <a:solidFill>
                  <a:srgbClr val="404040"/>
                </a:solidFill>
                <a:latin typeface="Aparajita" panose="02020603050405020304" pitchFamily="18" charset="0"/>
                <a:cs typeface="Aparajita" panose="02020603050405020304" pitchFamily="18" charset="0"/>
              </a:rPr>
              <a:t>returns </a:t>
            </a:r>
            <a:r>
              <a:rPr sz="2400" dirty="0">
                <a:solidFill>
                  <a:srgbClr val="404040"/>
                </a:solidFill>
                <a:latin typeface="Aparajita" panose="02020603050405020304" pitchFamily="18" charset="0"/>
                <a:cs typeface="Aparajita" panose="02020603050405020304" pitchFamily="18" charset="0"/>
              </a:rPr>
              <a:t>the </a:t>
            </a:r>
            <a:r>
              <a:rPr sz="2400" spc="-20" dirty="0">
                <a:solidFill>
                  <a:srgbClr val="404040"/>
                </a:solidFill>
                <a:latin typeface="Aparajita" panose="02020603050405020304" pitchFamily="18" charset="0"/>
                <a:cs typeface="Aparajita" panose="02020603050405020304" pitchFamily="18" charset="0"/>
              </a:rPr>
              <a:t>four  booster </a:t>
            </a:r>
            <a:r>
              <a:rPr sz="2400" spc="-25" dirty="0">
                <a:solidFill>
                  <a:srgbClr val="404040"/>
                </a:solidFill>
                <a:latin typeface="Aparajita" panose="02020603050405020304" pitchFamily="18" charset="0"/>
                <a:cs typeface="Aparajita" panose="02020603050405020304" pitchFamily="18" charset="0"/>
              </a:rPr>
              <a:t>versions </a:t>
            </a:r>
            <a:r>
              <a:rPr sz="2400" spc="-5" dirty="0">
                <a:solidFill>
                  <a:srgbClr val="404040"/>
                </a:solidFill>
                <a:latin typeface="Aparajita" panose="02020603050405020304" pitchFamily="18" charset="0"/>
                <a:cs typeface="Aparajita" panose="02020603050405020304" pitchFamily="18" charset="0"/>
              </a:rPr>
              <a:t>that had  successful </a:t>
            </a:r>
            <a:r>
              <a:rPr sz="2400" spc="-20" dirty="0">
                <a:solidFill>
                  <a:srgbClr val="404040"/>
                </a:solidFill>
                <a:latin typeface="Aparajita" panose="02020603050405020304" pitchFamily="18" charset="0"/>
                <a:cs typeface="Aparajita" panose="02020603050405020304" pitchFamily="18" charset="0"/>
              </a:rPr>
              <a:t>drone </a:t>
            </a:r>
            <a:r>
              <a:rPr sz="2400" spc="-5" dirty="0">
                <a:solidFill>
                  <a:srgbClr val="404040"/>
                </a:solidFill>
                <a:latin typeface="Aparajita" panose="02020603050405020304" pitchFamily="18" charset="0"/>
                <a:cs typeface="Aparajita" panose="02020603050405020304" pitchFamily="18" charset="0"/>
              </a:rPr>
              <a:t>ship</a:t>
            </a:r>
            <a:r>
              <a:rPr sz="2400" spc="-100" dirty="0">
                <a:solidFill>
                  <a:srgbClr val="404040"/>
                </a:solidFill>
                <a:latin typeface="Aparajita" panose="02020603050405020304" pitchFamily="18" charset="0"/>
                <a:cs typeface="Aparajita" panose="02020603050405020304" pitchFamily="18" charset="0"/>
              </a:rPr>
              <a:t> </a:t>
            </a:r>
            <a:r>
              <a:rPr sz="2400" dirty="0">
                <a:solidFill>
                  <a:srgbClr val="404040"/>
                </a:solidFill>
                <a:latin typeface="Aparajita" panose="02020603050405020304" pitchFamily="18" charset="0"/>
                <a:cs typeface="Aparajita" panose="02020603050405020304" pitchFamily="18" charset="0"/>
              </a:rPr>
              <a:t>landings  and a </a:t>
            </a:r>
            <a:r>
              <a:rPr sz="2400" spc="-5" dirty="0">
                <a:solidFill>
                  <a:srgbClr val="404040"/>
                </a:solidFill>
                <a:latin typeface="Aparajita" panose="02020603050405020304" pitchFamily="18" charset="0"/>
                <a:cs typeface="Aparajita" panose="02020603050405020304" pitchFamily="18" charset="0"/>
              </a:rPr>
              <a:t>payload mass between  </a:t>
            </a:r>
            <a:r>
              <a:rPr sz="2400" dirty="0">
                <a:solidFill>
                  <a:srgbClr val="404040"/>
                </a:solidFill>
                <a:latin typeface="Aparajita" panose="02020603050405020304" pitchFamily="18" charset="0"/>
                <a:cs typeface="Aparajita" panose="02020603050405020304" pitchFamily="18" charset="0"/>
              </a:rPr>
              <a:t>4000 and 6000</a:t>
            </a:r>
            <a:r>
              <a:rPr sz="2400" spc="-165" dirty="0">
                <a:solidFill>
                  <a:srgbClr val="404040"/>
                </a:solidFill>
                <a:latin typeface="Aparajita" panose="02020603050405020304" pitchFamily="18" charset="0"/>
                <a:cs typeface="Aparajita" panose="02020603050405020304" pitchFamily="18" charset="0"/>
              </a:rPr>
              <a:t> </a:t>
            </a:r>
            <a:r>
              <a:rPr sz="2400" spc="-25" dirty="0">
                <a:solidFill>
                  <a:srgbClr val="404040"/>
                </a:solidFill>
                <a:latin typeface="Aparajita" panose="02020603050405020304" pitchFamily="18" charset="0"/>
                <a:cs typeface="Aparajita" panose="02020603050405020304" pitchFamily="18" charset="0"/>
              </a:rPr>
              <a:t>noninclusively.</a:t>
            </a:r>
            <a:endParaRPr sz="2400" dirty="0">
              <a:latin typeface="Aparajita" panose="02020603050405020304" pitchFamily="18" charset="0"/>
              <a:cs typeface="Aparajita" panose="02020603050405020304" pitchFamily="18" charset="0"/>
            </a:endParaRPr>
          </a:p>
        </p:txBody>
      </p:sp>
      <p:sp>
        <p:nvSpPr>
          <p:cNvPr id="7" name="object 5">
            <a:extLst>
              <a:ext uri="{FF2B5EF4-FFF2-40B4-BE49-F238E27FC236}">
                <a16:creationId xmlns:a16="http://schemas.microsoft.com/office/drawing/2014/main" id="{32DD2531-0771-4A13-89F3-035A499AEAAA}"/>
              </a:ext>
            </a:extLst>
          </p:cNvPr>
          <p:cNvSpPr/>
          <p:nvPr/>
        </p:nvSpPr>
        <p:spPr>
          <a:xfrm>
            <a:off x="838200" y="2183892"/>
            <a:ext cx="6886956" cy="26380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34267"/>
            <a:ext cx="10315805" cy="489294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400" dirty="0">
                <a:solidFill>
                  <a:schemeClr val="accent3">
                    <a:lumMod val="25000"/>
                  </a:schemeClr>
                </a:solidFill>
                <a:latin typeface="Aparajita" panose="02020603050405020304" pitchFamily="18" charset="0"/>
                <a:cs typeface="Aparajita" panose="02020603050405020304" pitchFamily="18" charset="0"/>
              </a:rPr>
              <a:t>The data was obtained by utilizing the public SpaceX API and the SpaceX Wikipedia page. A new column called 'class' was added to label successful landings. The data was then analyzed using SQL, visualization techniques, folium maps, and dashboards. The necessary columns were gathered as features. Categorical variables were converted to binary using one-hot encoding. The data was standardized, and </a:t>
            </a:r>
            <a:r>
              <a:rPr lang="en-US" sz="2400" dirty="0" err="1">
                <a:solidFill>
                  <a:schemeClr val="accent3">
                    <a:lumMod val="25000"/>
                  </a:schemeClr>
                </a:solidFill>
                <a:latin typeface="Aparajita" panose="02020603050405020304" pitchFamily="18" charset="0"/>
                <a:cs typeface="Aparajita" panose="02020603050405020304" pitchFamily="18" charset="0"/>
              </a:rPr>
              <a:t>GridSearchCV</a:t>
            </a:r>
            <a:r>
              <a:rPr lang="en-US" sz="2400" dirty="0">
                <a:solidFill>
                  <a:schemeClr val="accent3">
                    <a:lumMod val="25000"/>
                  </a:schemeClr>
                </a:solidFill>
                <a:latin typeface="Aparajita" panose="02020603050405020304" pitchFamily="18" charset="0"/>
                <a:cs typeface="Aparajita" panose="02020603050405020304" pitchFamily="18" charset="0"/>
              </a:rPr>
              <a:t> was employed to determine the optimal parameters for the machine learning models. The accuracy scores of all models were visualized.</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400" dirty="0">
                <a:solidFill>
                  <a:schemeClr val="accent3">
                    <a:lumMod val="25000"/>
                  </a:schemeClr>
                </a:solidFill>
                <a:latin typeface="Aparajita" panose="02020603050405020304" pitchFamily="18" charset="0"/>
                <a:cs typeface="Aparajita" panose="02020603050405020304" pitchFamily="18" charset="0"/>
              </a:rPr>
              <a:t>A total of four machine learning models were generated, namely Logistic Regression, Support Vector Machine, Decision Tree Classifier, and K Nearest Neighbors. These models yielded comparable outcomes, achieving an accuracy rate of approximately 83.33%. However, all models exhibited a tendency to overpredict successful landings. To enhance model determination and accuracy, additional data is required.</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object 4">
            <a:extLst>
              <a:ext uri="{FF2B5EF4-FFF2-40B4-BE49-F238E27FC236}">
                <a16:creationId xmlns:a16="http://schemas.microsoft.com/office/drawing/2014/main" id="{EECA6E60-C06B-4520-BB97-0BBE337345A2}"/>
              </a:ext>
            </a:extLst>
          </p:cNvPr>
          <p:cNvSpPr txBox="1"/>
          <p:nvPr/>
        </p:nvSpPr>
        <p:spPr>
          <a:xfrm>
            <a:off x="7211694" y="2030983"/>
            <a:ext cx="3716020" cy="3420808"/>
          </a:xfrm>
          <a:prstGeom prst="rect">
            <a:avLst/>
          </a:prstGeom>
        </p:spPr>
        <p:txBody>
          <a:bodyPr vert="horz" wrap="square" lIns="0" tIns="13335" rIns="0" bIns="0" rtlCol="0">
            <a:spAutoFit/>
          </a:bodyPr>
          <a:lstStyle/>
          <a:p>
            <a:pPr marL="12700">
              <a:lnSpc>
                <a:spcPts val="2305"/>
              </a:lnSpc>
              <a:spcBef>
                <a:spcPts val="105"/>
              </a:spcBef>
            </a:pPr>
            <a:r>
              <a:rPr sz="2400" spc="-5" dirty="0">
                <a:solidFill>
                  <a:srgbClr val="404040"/>
                </a:solidFill>
                <a:latin typeface="Aparajita" panose="02020603050405020304" pitchFamily="18" charset="0"/>
                <a:cs typeface="Aparajita" panose="02020603050405020304" pitchFamily="18" charset="0"/>
              </a:rPr>
              <a:t>This </a:t>
            </a:r>
            <a:r>
              <a:rPr sz="2400" dirty="0">
                <a:solidFill>
                  <a:srgbClr val="404040"/>
                </a:solidFill>
                <a:latin typeface="Aparajita" panose="02020603050405020304" pitchFamily="18" charset="0"/>
                <a:cs typeface="Aparajita" panose="02020603050405020304" pitchFamily="18" charset="0"/>
              </a:rPr>
              <a:t>query </a:t>
            </a:r>
            <a:r>
              <a:rPr sz="2400" spc="-5" dirty="0">
                <a:solidFill>
                  <a:srgbClr val="404040"/>
                </a:solidFill>
                <a:latin typeface="Aparajita" panose="02020603050405020304" pitchFamily="18" charset="0"/>
                <a:cs typeface="Aparajita" panose="02020603050405020304" pitchFamily="18" charset="0"/>
              </a:rPr>
              <a:t>returns </a:t>
            </a:r>
            <a:r>
              <a:rPr sz="2400" dirty="0">
                <a:solidFill>
                  <a:srgbClr val="404040"/>
                </a:solidFill>
                <a:latin typeface="Aparajita" panose="02020603050405020304" pitchFamily="18" charset="0"/>
                <a:cs typeface="Aparajita" panose="02020603050405020304" pitchFamily="18" charset="0"/>
              </a:rPr>
              <a:t>a </a:t>
            </a:r>
            <a:r>
              <a:rPr sz="2400" spc="-15" dirty="0">
                <a:solidFill>
                  <a:srgbClr val="404040"/>
                </a:solidFill>
                <a:latin typeface="Aparajita" panose="02020603050405020304" pitchFamily="18" charset="0"/>
                <a:cs typeface="Aparajita" panose="02020603050405020304" pitchFamily="18" charset="0"/>
              </a:rPr>
              <a:t>count </a:t>
            </a:r>
            <a:r>
              <a:rPr sz="2400" spc="-5" dirty="0">
                <a:solidFill>
                  <a:srgbClr val="404040"/>
                </a:solidFill>
                <a:latin typeface="Aparajita" panose="02020603050405020304" pitchFamily="18" charset="0"/>
                <a:cs typeface="Aparajita" panose="02020603050405020304" pitchFamily="18" charset="0"/>
              </a:rPr>
              <a:t>of</a:t>
            </a:r>
            <a:r>
              <a:rPr sz="2400" spc="-140" dirty="0">
                <a:solidFill>
                  <a:srgbClr val="404040"/>
                </a:solidFill>
                <a:latin typeface="Aparajita" panose="02020603050405020304" pitchFamily="18" charset="0"/>
                <a:cs typeface="Aparajita" panose="02020603050405020304" pitchFamily="18" charset="0"/>
              </a:rPr>
              <a:t> </a:t>
            </a:r>
            <a:r>
              <a:rPr sz="2400" dirty="0">
                <a:solidFill>
                  <a:srgbClr val="404040"/>
                </a:solidFill>
                <a:latin typeface="Aparajita" panose="02020603050405020304" pitchFamily="18" charset="0"/>
                <a:cs typeface="Aparajita" panose="02020603050405020304" pitchFamily="18" charset="0"/>
              </a:rPr>
              <a:t>each</a:t>
            </a:r>
            <a:endParaRPr sz="2400" dirty="0">
              <a:latin typeface="Aparajita" panose="02020603050405020304" pitchFamily="18" charset="0"/>
              <a:cs typeface="Aparajita" panose="02020603050405020304" pitchFamily="18" charset="0"/>
            </a:endParaRPr>
          </a:p>
          <a:p>
            <a:pPr marL="12700">
              <a:lnSpc>
                <a:spcPts val="2305"/>
              </a:lnSpc>
            </a:pPr>
            <a:r>
              <a:rPr sz="2400" spc="-5" dirty="0">
                <a:solidFill>
                  <a:srgbClr val="404040"/>
                </a:solidFill>
                <a:latin typeface="Aparajita" panose="02020603050405020304" pitchFamily="18" charset="0"/>
                <a:cs typeface="Aparajita" panose="02020603050405020304" pitchFamily="18" charset="0"/>
              </a:rPr>
              <a:t>mission</a:t>
            </a:r>
            <a:r>
              <a:rPr sz="2400" spc="-10" dirty="0">
                <a:solidFill>
                  <a:srgbClr val="404040"/>
                </a:solidFill>
                <a:latin typeface="Aparajita" panose="02020603050405020304" pitchFamily="18" charset="0"/>
                <a:cs typeface="Aparajita" panose="02020603050405020304" pitchFamily="18" charset="0"/>
              </a:rPr>
              <a:t> </a:t>
            </a:r>
            <a:r>
              <a:rPr sz="2400" spc="-15" dirty="0">
                <a:solidFill>
                  <a:srgbClr val="404040"/>
                </a:solidFill>
                <a:latin typeface="Aparajita" panose="02020603050405020304" pitchFamily="18" charset="0"/>
                <a:cs typeface="Aparajita" panose="02020603050405020304" pitchFamily="18" charset="0"/>
              </a:rPr>
              <a:t>outcome.</a:t>
            </a:r>
            <a:endParaRPr sz="2400" dirty="0">
              <a:latin typeface="Aparajita" panose="02020603050405020304" pitchFamily="18" charset="0"/>
              <a:cs typeface="Aparajita" panose="02020603050405020304" pitchFamily="18" charset="0"/>
            </a:endParaRPr>
          </a:p>
          <a:p>
            <a:pPr marL="12700" marR="83820">
              <a:lnSpc>
                <a:spcPts val="2200"/>
              </a:lnSpc>
              <a:spcBef>
                <a:spcPts val="1440"/>
              </a:spcBef>
            </a:pPr>
            <a:r>
              <a:rPr sz="2400" dirty="0">
                <a:solidFill>
                  <a:srgbClr val="404040"/>
                </a:solidFill>
                <a:latin typeface="Aparajita" panose="02020603050405020304" pitchFamily="18" charset="0"/>
                <a:cs typeface="Aparajita" panose="02020603050405020304" pitchFamily="18" charset="0"/>
              </a:rPr>
              <a:t>SpaceX </a:t>
            </a:r>
            <a:r>
              <a:rPr sz="2400" spc="-5" dirty="0">
                <a:solidFill>
                  <a:srgbClr val="404040"/>
                </a:solidFill>
                <a:latin typeface="Aparajita" panose="02020603050405020304" pitchFamily="18" charset="0"/>
                <a:cs typeface="Aparajita" panose="02020603050405020304" pitchFamily="18" charset="0"/>
              </a:rPr>
              <a:t>appears </a:t>
            </a:r>
            <a:r>
              <a:rPr sz="2400" spc="-20" dirty="0">
                <a:solidFill>
                  <a:srgbClr val="404040"/>
                </a:solidFill>
                <a:latin typeface="Aparajita" panose="02020603050405020304" pitchFamily="18" charset="0"/>
                <a:cs typeface="Aparajita" panose="02020603050405020304" pitchFamily="18" charset="0"/>
              </a:rPr>
              <a:t>to </a:t>
            </a:r>
            <a:r>
              <a:rPr sz="2400" spc="-5" dirty="0">
                <a:solidFill>
                  <a:srgbClr val="404040"/>
                </a:solidFill>
                <a:latin typeface="Aparajita" panose="02020603050405020304" pitchFamily="18" charset="0"/>
                <a:cs typeface="Aparajita" panose="02020603050405020304" pitchFamily="18" charset="0"/>
              </a:rPr>
              <a:t>achieve </a:t>
            </a:r>
            <a:r>
              <a:rPr sz="2400" dirty="0">
                <a:solidFill>
                  <a:srgbClr val="404040"/>
                </a:solidFill>
                <a:latin typeface="Aparajita" panose="02020603050405020304" pitchFamily="18" charset="0"/>
                <a:cs typeface="Aparajita" panose="02020603050405020304" pitchFamily="18" charset="0"/>
              </a:rPr>
              <a:t>its  </a:t>
            </a:r>
            <a:r>
              <a:rPr sz="2400" spc="-5" dirty="0">
                <a:solidFill>
                  <a:srgbClr val="404040"/>
                </a:solidFill>
                <a:latin typeface="Aparajita" panose="02020603050405020304" pitchFamily="18" charset="0"/>
                <a:cs typeface="Aparajita" panose="02020603050405020304" pitchFamily="18" charset="0"/>
              </a:rPr>
              <a:t>mission </a:t>
            </a:r>
            <a:r>
              <a:rPr sz="2400" spc="-20" dirty="0">
                <a:solidFill>
                  <a:srgbClr val="404040"/>
                </a:solidFill>
                <a:latin typeface="Aparajita" panose="02020603050405020304" pitchFamily="18" charset="0"/>
                <a:cs typeface="Aparajita" panose="02020603050405020304" pitchFamily="18" charset="0"/>
              </a:rPr>
              <a:t>outcome </a:t>
            </a:r>
            <a:r>
              <a:rPr sz="2400" spc="-5" dirty="0">
                <a:solidFill>
                  <a:srgbClr val="404040"/>
                </a:solidFill>
                <a:latin typeface="Aparajita" panose="02020603050405020304" pitchFamily="18" charset="0"/>
                <a:cs typeface="Aparajita" panose="02020603050405020304" pitchFamily="18" charset="0"/>
              </a:rPr>
              <a:t>nearly </a:t>
            </a:r>
            <a:r>
              <a:rPr sz="2400" dirty="0">
                <a:solidFill>
                  <a:srgbClr val="404040"/>
                </a:solidFill>
                <a:latin typeface="Aparajita" panose="02020603050405020304" pitchFamily="18" charset="0"/>
                <a:cs typeface="Aparajita" panose="02020603050405020304" pitchFamily="18" charset="0"/>
              </a:rPr>
              <a:t>99% </a:t>
            </a:r>
            <a:r>
              <a:rPr sz="2400" spc="-5" dirty="0">
                <a:solidFill>
                  <a:srgbClr val="404040"/>
                </a:solidFill>
                <a:latin typeface="Aparajita" panose="02020603050405020304" pitchFamily="18" charset="0"/>
                <a:cs typeface="Aparajita" panose="02020603050405020304" pitchFamily="18" charset="0"/>
              </a:rPr>
              <a:t>of</a:t>
            </a:r>
            <a:r>
              <a:rPr sz="2400" spc="-100" dirty="0">
                <a:solidFill>
                  <a:srgbClr val="404040"/>
                </a:solidFill>
                <a:latin typeface="Aparajita" panose="02020603050405020304" pitchFamily="18" charset="0"/>
                <a:cs typeface="Aparajita" panose="02020603050405020304" pitchFamily="18" charset="0"/>
              </a:rPr>
              <a:t> </a:t>
            </a:r>
            <a:r>
              <a:rPr sz="2400" dirty="0">
                <a:solidFill>
                  <a:srgbClr val="404040"/>
                </a:solidFill>
                <a:latin typeface="Aparajita" panose="02020603050405020304" pitchFamily="18" charset="0"/>
                <a:cs typeface="Aparajita" panose="02020603050405020304" pitchFamily="18" charset="0"/>
              </a:rPr>
              <a:t>the  </a:t>
            </a:r>
            <a:r>
              <a:rPr sz="2400" spc="-5" dirty="0">
                <a:solidFill>
                  <a:srgbClr val="404040"/>
                </a:solidFill>
                <a:latin typeface="Aparajita" panose="02020603050405020304" pitchFamily="18" charset="0"/>
                <a:cs typeface="Aparajita" panose="02020603050405020304" pitchFamily="18" charset="0"/>
              </a:rPr>
              <a:t>time.</a:t>
            </a:r>
            <a:endParaRPr sz="2400" dirty="0">
              <a:latin typeface="Aparajita" panose="02020603050405020304" pitchFamily="18" charset="0"/>
              <a:cs typeface="Aparajita" panose="02020603050405020304" pitchFamily="18" charset="0"/>
            </a:endParaRPr>
          </a:p>
          <a:p>
            <a:pPr marL="12700">
              <a:lnSpc>
                <a:spcPts val="2305"/>
              </a:lnSpc>
              <a:spcBef>
                <a:spcPts val="1150"/>
              </a:spcBef>
            </a:pPr>
            <a:r>
              <a:rPr sz="2400" spc="-5" dirty="0">
                <a:solidFill>
                  <a:srgbClr val="404040"/>
                </a:solidFill>
                <a:latin typeface="Aparajita" panose="02020603050405020304" pitchFamily="18" charset="0"/>
                <a:cs typeface="Aparajita" panose="02020603050405020304" pitchFamily="18" charset="0"/>
              </a:rPr>
              <a:t>This </a:t>
            </a:r>
            <a:r>
              <a:rPr sz="2400" dirty="0">
                <a:solidFill>
                  <a:srgbClr val="404040"/>
                </a:solidFill>
                <a:latin typeface="Aparajita" panose="02020603050405020304" pitchFamily="18" charset="0"/>
                <a:cs typeface="Aparajita" panose="02020603050405020304" pitchFamily="18" charset="0"/>
              </a:rPr>
              <a:t>means </a:t>
            </a:r>
            <a:r>
              <a:rPr sz="2400" spc="-5" dirty="0">
                <a:solidFill>
                  <a:srgbClr val="404040"/>
                </a:solidFill>
                <a:latin typeface="Aparajita" panose="02020603050405020304" pitchFamily="18" charset="0"/>
                <a:cs typeface="Aparajita" panose="02020603050405020304" pitchFamily="18" charset="0"/>
              </a:rPr>
              <a:t>that </a:t>
            </a:r>
            <a:r>
              <a:rPr sz="2400" spc="-20" dirty="0">
                <a:solidFill>
                  <a:srgbClr val="404040"/>
                </a:solidFill>
                <a:latin typeface="Aparajita" panose="02020603050405020304" pitchFamily="18" charset="0"/>
                <a:cs typeface="Aparajita" panose="02020603050405020304" pitchFamily="18" charset="0"/>
              </a:rPr>
              <a:t>most </a:t>
            </a:r>
            <a:r>
              <a:rPr sz="2400" dirty="0">
                <a:solidFill>
                  <a:srgbClr val="404040"/>
                </a:solidFill>
                <a:latin typeface="Aparajita" panose="02020603050405020304" pitchFamily="18" charset="0"/>
                <a:cs typeface="Aparajita" panose="02020603050405020304" pitchFamily="18" charset="0"/>
              </a:rPr>
              <a:t>of the</a:t>
            </a:r>
            <a:r>
              <a:rPr sz="2400" spc="-85" dirty="0">
                <a:solidFill>
                  <a:srgbClr val="404040"/>
                </a:solidFill>
                <a:latin typeface="Aparajita" panose="02020603050405020304" pitchFamily="18" charset="0"/>
                <a:cs typeface="Aparajita" panose="02020603050405020304" pitchFamily="18" charset="0"/>
              </a:rPr>
              <a:t> </a:t>
            </a:r>
            <a:r>
              <a:rPr sz="2400" spc="-5" dirty="0">
                <a:solidFill>
                  <a:srgbClr val="404040"/>
                </a:solidFill>
                <a:latin typeface="Aparajita" panose="02020603050405020304" pitchFamily="18" charset="0"/>
                <a:cs typeface="Aparajita" panose="02020603050405020304" pitchFamily="18" charset="0"/>
              </a:rPr>
              <a:t>landing</a:t>
            </a:r>
            <a:endParaRPr sz="2400" dirty="0">
              <a:latin typeface="Aparajita" panose="02020603050405020304" pitchFamily="18" charset="0"/>
              <a:cs typeface="Aparajita" panose="02020603050405020304" pitchFamily="18" charset="0"/>
            </a:endParaRPr>
          </a:p>
          <a:p>
            <a:pPr marL="12700">
              <a:lnSpc>
                <a:spcPts val="2305"/>
              </a:lnSpc>
            </a:pPr>
            <a:r>
              <a:rPr sz="2400" spc="-20" dirty="0">
                <a:solidFill>
                  <a:srgbClr val="404040"/>
                </a:solidFill>
                <a:latin typeface="Aparajita" panose="02020603050405020304" pitchFamily="18" charset="0"/>
                <a:cs typeface="Aparajita" panose="02020603050405020304" pitchFamily="18" charset="0"/>
              </a:rPr>
              <a:t>failures are</a:t>
            </a:r>
            <a:r>
              <a:rPr sz="2400" spc="40" dirty="0">
                <a:solidFill>
                  <a:srgbClr val="404040"/>
                </a:solidFill>
                <a:latin typeface="Aparajita" panose="02020603050405020304" pitchFamily="18" charset="0"/>
                <a:cs typeface="Aparajita" panose="02020603050405020304" pitchFamily="18" charset="0"/>
              </a:rPr>
              <a:t> </a:t>
            </a:r>
            <a:r>
              <a:rPr sz="2400" spc="-5" dirty="0">
                <a:solidFill>
                  <a:srgbClr val="404040"/>
                </a:solidFill>
                <a:latin typeface="Aparajita" panose="02020603050405020304" pitchFamily="18" charset="0"/>
                <a:cs typeface="Aparajita" panose="02020603050405020304" pitchFamily="18" charset="0"/>
              </a:rPr>
              <a:t>intended.</a:t>
            </a:r>
            <a:endParaRPr sz="2400" dirty="0">
              <a:latin typeface="Aparajita" panose="02020603050405020304" pitchFamily="18" charset="0"/>
              <a:cs typeface="Aparajita" panose="02020603050405020304" pitchFamily="18" charset="0"/>
            </a:endParaRPr>
          </a:p>
          <a:p>
            <a:pPr marL="12700" marR="337185">
              <a:lnSpc>
                <a:spcPts val="2200"/>
              </a:lnSpc>
              <a:spcBef>
                <a:spcPts val="1440"/>
              </a:spcBef>
            </a:pPr>
            <a:r>
              <a:rPr sz="2400" spc="-40" dirty="0">
                <a:solidFill>
                  <a:srgbClr val="404040"/>
                </a:solidFill>
                <a:latin typeface="Aparajita" panose="02020603050405020304" pitchFamily="18" charset="0"/>
                <a:cs typeface="Aparajita" panose="02020603050405020304" pitchFamily="18" charset="0"/>
              </a:rPr>
              <a:t>Interestingly, </a:t>
            </a:r>
            <a:r>
              <a:rPr sz="2400" spc="-5" dirty="0">
                <a:solidFill>
                  <a:srgbClr val="404040"/>
                </a:solidFill>
                <a:latin typeface="Aparajita" panose="02020603050405020304" pitchFamily="18" charset="0"/>
                <a:cs typeface="Aparajita" panose="02020603050405020304" pitchFamily="18" charset="0"/>
              </a:rPr>
              <a:t>one </a:t>
            </a:r>
            <a:r>
              <a:rPr sz="2400" dirty="0">
                <a:solidFill>
                  <a:srgbClr val="404040"/>
                </a:solidFill>
                <a:latin typeface="Aparajita" panose="02020603050405020304" pitchFamily="18" charset="0"/>
                <a:cs typeface="Aparajita" panose="02020603050405020304" pitchFamily="18" charset="0"/>
              </a:rPr>
              <a:t>launch </a:t>
            </a:r>
            <a:r>
              <a:rPr sz="2400" spc="-5" dirty="0">
                <a:solidFill>
                  <a:srgbClr val="404040"/>
                </a:solidFill>
                <a:latin typeface="Aparajita" panose="02020603050405020304" pitchFamily="18" charset="0"/>
                <a:cs typeface="Aparajita" panose="02020603050405020304" pitchFamily="18" charset="0"/>
              </a:rPr>
              <a:t>has </a:t>
            </a:r>
            <a:r>
              <a:rPr sz="2400" dirty="0">
                <a:solidFill>
                  <a:srgbClr val="404040"/>
                </a:solidFill>
                <a:latin typeface="Aparajita" panose="02020603050405020304" pitchFamily="18" charset="0"/>
                <a:cs typeface="Aparajita" panose="02020603050405020304" pitchFamily="18" charset="0"/>
              </a:rPr>
              <a:t>an  unclear </a:t>
            </a:r>
            <a:r>
              <a:rPr sz="2400" spc="-10" dirty="0">
                <a:solidFill>
                  <a:srgbClr val="404040"/>
                </a:solidFill>
                <a:latin typeface="Aparajita" panose="02020603050405020304" pitchFamily="18" charset="0"/>
                <a:cs typeface="Aparajita" panose="02020603050405020304" pitchFamily="18" charset="0"/>
              </a:rPr>
              <a:t>payload </a:t>
            </a:r>
            <a:r>
              <a:rPr sz="2400" spc="-25" dirty="0">
                <a:solidFill>
                  <a:srgbClr val="404040"/>
                </a:solidFill>
                <a:latin typeface="Aparajita" panose="02020603050405020304" pitchFamily="18" charset="0"/>
                <a:cs typeface="Aparajita" panose="02020603050405020304" pitchFamily="18" charset="0"/>
              </a:rPr>
              <a:t>status </a:t>
            </a:r>
            <a:r>
              <a:rPr sz="2400" dirty="0">
                <a:solidFill>
                  <a:srgbClr val="404040"/>
                </a:solidFill>
                <a:latin typeface="Aparajita" panose="02020603050405020304" pitchFamily="18" charset="0"/>
                <a:cs typeface="Aparajita" panose="02020603050405020304" pitchFamily="18" charset="0"/>
              </a:rPr>
              <a:t>and  </a:t>
            </a:r>
            <a:r>
              <a:rPr sz="2400" spc="-20" dirty="0">
                <a:solidFill>
                  <a:srgbClr val="404040"/>
                </a:solidFill>
                <a:latin typeface="Aparajita" panose="02020603050405020304" pitchFamily="18" charset="0"/>
                <a:cs typeface="Aparajita" panose="02020603050405020304" pitchFamily="18" charset="0"/>
              </a:rPr>
              <a:t>unfortunately </a:t>
            </a:r>
            <a:r>
              <a:rPr sz="2400" spc="-5" dirty="0">
                <a:solidFill>
                  <a:srgbClr val="404040"/>
                </a:solidFill>
                <a:latin typeface="Aparajita" panose="02020603050405020304" pitchFamily="18" charset="0"/>
                <a:cs typeface="Aparajita" panose="02020603050405020304" pitchFamily="18" charset="0"/>
              </a:rPr>
              <a:t>one </a:t>
            </a:r>
            <a:r>
              <a:rPr sz="2400" spc="-20" dirty="0">
                <a:solidFill>
                  <a:srgbClr val="404040"/>
                </a:solidFill>
                <a:latin typeface="Aparajita" panose="02020603050405020304" pitchFamily="18" charset="0"/>
                <a:cs typeface="Aparajita" panose="02020603050405020304" pitchFamily="18" charset="0"/>
              </a:rPr>
              <a:t>failed </a:t>
            </a:r>
            <a:r>
              <a:rPr sz="2400" spc="-5" dirty="0">
                <a:solidFill>
                  <a:srgbClr val="404040"/>
                </a:solidFill>
                <a:latin typeface="Aparajita" panose="02020603050405020304" pitchFamily="18" charset="0"/>
                <a:cs typeface="Aparajita" panose="02020603050405020304" pitchFamily="18" charset="0"/>
              </a:rPr>
              <a:t>in</a:t>
            </a:r>
            <a:r>
              <a:rPr sz="2400" spc="-40" dirty="0">
                <a:solidFill>
                  <a:srgbClr val="404040"/>
                </a:solidFill>
                <a:latin typeface="Aparajita" panose="02020603050405020304" pitchFamily="18" charset="0"/>
                <a:cs typeface="Aparajita" panose="02020603050405020304" pitchFamily="18" charset="0"/>
              </a:rPr>
              <a:t> </a:t>
            </a:r>
            <a:r>
              <a:rPr sz="2400" spc="-15" dirty="0">
                <a:solidFill>
                  <a:srgbClr val="404040"/>
                </a:solidFill>
                <a:latin typeface="Aparajita" panose="02020603050405020304" pitchFamily="18" charset="0"/>
                <a:cs typeface="Aparajita" panose="02020603050405020304" pitchFamily="18" charset="0"/>
              </a:rPr>
              <a:t>flight.</a:t>
            </a:r>
            <a:endParaRPr sz="2400" dirty="0">
              <a:latin typeface="Aparajita" panose="02020603050405020304" pitchFamily="18" charset="0"/>
              <a:cs typeface="Aparajita" panose="02020603050405020304" pitchFamily="18" charset="0"/>
            </a:endParaRPr>
          </a:p>
        </p:txBody>
      </p:sp>
      <p:sp>
        <p:nvSpPr>
          <p:cNvPr id="7" name="object 5">
            <a:extLst>
              <a:ext uri="{FF2B5EF4-FFF2-40B4-BE49-F238E27FC236}">
                <a16:creationId xmlns:a16="http://schemas.microsoft.com/office/drawing/2014/main" id="{E3FE96F2-4695-4362-8F47-79371738E328}"/>
              </a:ext>
            </a:extLst>
          </p:cNvPr>
          <p:cNvSpPr/>
          <p:nvPr/>
        </p:nvSpPr>
        <p:spPr>
          <a:xfrm>
            <a:off x="1289303" y="2026920"/>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object 2">
            <a:extLst>
              <a:ext uri="{FF2B5EF4-FFF2-40B4-BE49-F238E27FC236}">
                <a16:creationId xmlns:a16="http://schemas.microsoft.com/office/drawing/2014/main" id="{9A1E4B9A-F5AE-42D4-9A20-5E79B774CF92}"/>
              </a:ext>
            </a:extLst>
          </p:cNvPr>
          <p:cNvSpPr/>
          <p:nvPr/>
        </p:nvSpPr>
        <p:spPr>
          <a:xfrm>
            <a:off x="770011" y="1433406"/>
            <a:ext cx="5811011" cy="4885944"/>
          </a:xfrm>
          <a:prstGeom prst="rect">
            <a:avLst/>
          </a:prstGeom>
          <a:blipFill>
            <a:blip r:embed="rId3"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8AE69320-28B9-4C2A-84D2-140EBC7AA960}"/>
              </a:ext>
            </a:extLst>
          </p:cNvPr>
          <p:cNvSpPr txBox="1"/>
          <p:nvPr/>
        </p:nvSpPr>
        <p:spPr>
          <a:xfrm>
            <a:off x="6918589" y="1783367"/>
            <a:ext cx="4516120" cy="2550185"/>
          </a:xfrm>
          <a:prstGeom prst="rect">
            <a:avLst/>
          </a:prstGeom>
        </p:spPr>
        <p:txBody>
          <a:bodyPr vert="horz" wrap="square" lIns="0" tIns="43180" rIns="0" bIns="0" rtlCol="0">
            <a:spAutoFit/>
          </a:bodyPr>
          <a:lstStyle/>
          <a:p>
            <a:pPr marL="12700" marR="5080">
              <a:lnSpc>
                <a:spcPct val="90100"/>
              </a:lnSpc>
              <a:spcBef>
                <a:spcPts val="340"/>
              </a:spcBef>
            </a:pPr>
            <a:r>
              <a:rPr sz="2400" spc="-5" dirty="0">
                <a:solidFill>
                  <a:srgbClr val="404040"/>
                </a:solidFill>
                <a:latin typeface="Aparajita" panose="02020603050405020304" pitchFamily="18" charset="0"/>
                <a:cs typeface="Aparajita" panose="02020603050405020304" pitchFamily="18" charset="0"/>
              </a:rPr>
              <a:t>This </a:t>
            </a:r>
            <a:r>
              <a:rPr sz="2400" dirty="0">
                <a:solidFill>
                  <a:srgbClr val="404040"/>
                </a:solidFill>
                <a:latin typeface="Aparajita" panose="02020603050405020304" pitchFamily="18" charset="0"/>
                <a:cs typeface="Aparajita" panose="02020603050405020304" pitchFamily="18" charset="0"/>
              </a:rPr>
              <a:t>query </a:t>
            </a:r>
            <a:r>
              <a:rPr sz="2400" spc="-5" dirty="0">
                <a:solidFill>
                  <a:srgbClr val="404040"/>
                </a:solidFill>
                <a:latin typeface="Aparajita" panose="02020603050405020304" pitchFamily="18" charset="0"/>
                <a:cs typeface="Aparajita" panose="02020603050405020304" pitchFamily="18" charset="0"/>
              </a:rPr>
              <a:t>returns </a:t>
            </a:r>
            <a:r>
              <a:rPr sz="2400" dirty="0">
                <a:solidFill>
                  <a:srgbClr val="404040"/>
                </a:solidFill>
                <a:latin typeface="Aparajita" panose="02020603050405020304" pitchFamily="18" charset="0"/>
                <a:cs typeface="Aparajita" panose="02020603050405020304" pitchFamily="18" charset="0"/>
              </a:rPr>
              <a:t>the </a:t>
            </a:r>
            <a:r>
              <a:rPr sz="2400" spc="-20" dirty="0">
                <a:solidFill>
                  <a:srgbClr val="404040"/>
                </a:solidFill>
                <a:latin typeface="Aparajita" panose="02020603050405020304" pitchFamily="18" charset="0"/>
                <a:cs typeface="Aparajita" panose="02020603050405020304" pitchFamily="18" charset="0"/>
              </a:rPr>
              <a:t>booster </a:t>
            </a:r>
            <a:r>
              <a:rPr sz="2400" spc="-25" dirty="0">
                <a:solidFill>
                  <a:srgbClr val="404040"/>
                </a:solidFill>
                <a:latin typeface="Aparajita" panose="02020603050405020304" pitchFamily="18" charset="0"/>
                <a:cs typeface="Aparajita" panose="02020603050405020304" pitchFamily="18" charset="0"/>
              </a:rPr>
              <a:t>versions </a:t>
            </a:r>
            <a:r>
              <a:rPr sz="2400" spc="-5" dirty="0">
                <a:solidFill>
                  <a:srgbClr val="404040"/>
                </a:solidFill>
                <a:latin typeface="Aparajita" panose="02020603050405020304" pitchFamily="18" charset="0"/>
                <a:cs typeface="Aparajita" panose="02020603050405020304" pitchFamily="18" charset="0"/>
              </a:rPr>
              <a:t>that  carried </a:t>
            </a:r>
            <a:r>
              <a:rPr sz="2400" dirty="0">
                <a:solidFill>
                  <a:srgbClr val="404040"/>
                </a:solidFill>
                <a:latin typeface="Aparajita" panose="02020603050405020304" pitchFamily="18" charset="0"/>
                <a:cs typeface="Aparajita" panose="02020603050405020304" pitchFamily="18" charset="0"/>
              </a:rPr>
              <a:t>the </a:t>
            </a:r>
            <a:r>
              <a:rPr sz="2400" spc="-5" dirty="0">
                <a:solidFill>
                  <a:srgbClr val="404040"/>
                </a:solidFill>
                <a:latin typeface="Aparajita" panose="02020603050405020304" pitchFamily="18" charset="0"/>
                <a:cs typeface="Aparajita" panose="02020603050405020304" pitchFamily="18" charset="0"/>
              </a:rPr>
              <a:t>highest </a:t>
            </a:r>
            <a:r>
              <a:rPr sz="2400" spc="-10" dirty="0">
                <a:solidFill>
                  <a:srgbClr val="404040"/>
                </a:solidFill>
                <a:latin typeface="Aparajita" panose="02020603050405020304" pitchFamily="18" charset="0"/>
                <a:cs typeface="Aparajita" panose="02020603050405020304" pitchFamily="18" charset="0"/>
              </a:rPr>
              <a:t>payload </a:t>
            </a:r>
            <a:r>
              <a:rPr sz="2400" spc="-5" dirty="0">
                <a:solidFill>
                  <a:srgbClr val="404040"/>
                </a:solidFill>
                <a:latin typeface="Aparajita" panose="02020603050405020304" pitchFamily="18" charset="0"/>
                <a:cs typeface="Aparajita" panose="02020603050405020304" pitchFamily="18" charset="0"/>
              </a:rPr>
              <a:t>mass of </a:t>
            </a:r>
            <a:r>
              <a:rPr sz="2400" dirty="0">
                <a:solidFill>
                  <a:srgbClr val="404040"/>
                </a:solidFill>
                <a:latin typeface="Aparajita" panose="02020603050405020304" pitchFamily="18" charset="0"/>
                <a:cs typeface="Aparajita" panose="02020603050405020304" pitchFamily="18" charset="0"/>
              </a:rPr>
              <a:t>15600  kg.</a:t>
            </a:r>
            <a:endParaRPr sz="2400" dirty="0">
              <a:latin typeface="Aparajita" panose="02020603050405020304" pitchFamily="18" charset="0"/>
              <a:cs typeface="Aparajita" panose="02020603050405020304" pitchFamily="18" charset="0"/>
            </a:endParaRPr>
          </a:p>
          <a:p>
            <a:pPr marL="12700" marR="71120">
              <a:lnSpc>
                <a:spcPts val="2200"/>
              </a:lnSpc>
              <a:spcBef>
                <a:spcPts val="1440"/>
              </a:spcBef>
            </a:pPr>
            <a:r>
              <a:rPr sz="2400" spc="-5" dirty="0">
                <a:solidFill>
                  <a:srgbClr val="404040"/>
                </a:solidFill>
                <a:latin typeface="Aparajita" panose="02020603050405020304" pitchFamily="18" charset="0"/>
                <a:cs typeface="Aparajita" panose="02020603050405020304" pitchFamily="18" charset="0"/>
              </a:rPr>
              <a:t>These </a:t>
            </a:r>
            <a:r>
              <a:rPr sz="2400" spc="-20" dirty="0">
                <a:solidFill>
                  <a:srgbClr val="404040"/>
                </a:solidFill>
                <a:latin typeface="Aparajita" panose="02020603050405020304" pitchFamily="18" charset="0"/>
                <a:cs typeface="Aparajita" panose="02020603050405020304" pitchFamily="18" charset="0"/>
              </a:rPr>
              <a:t>booster </a:t>
            </a:r>
            <a:r>
              <a:rPr sz="2400" spc="-25" dirty="0">
                <a:solidFill>
                  <a:srgbClr val="404040"/>
                </a:solidFill>
                <a:latin typeface="Aparajita" panose="02020603050405020304" pitchFamily="18" charset="0"/>
                <a:cs typeface="Aparajita" panose="02020603050405020304" pitchFamily="18" charset="0"/>
              </a:rPr>
              <a:t>versions </a:t>
            </a:r>
            <a:r>
              <a:rPr sz="2400" spc="-20" dirty="0">
                <a:solidFill>
                  <a:srgbClr val="404040"/>
                </a:solidFill>
                <a:latin typeface="Aparajita" panose="02020603050405020304" pitchFamily="18" charset="0"/>
                <a:cs typeface="Aparajita" panose="02020603050405020304" pitchFamily="18" charset="0"/>
              </a:rPr>
              <a:t>are </a:t>
            </a:r>
            <a:r>
              <a:rPr sz="2400" spc="-15" dirty="0">
                <a:solidFill>
                  <a:srgbClr val="404040"/>
                </a:solidFill>
                <a:latin typeface="Aparajita" panose="02020603050405020304" pitchFamily="18" charset="0"/>
                <a:cs typeface="Aparajita" panose="02020603050405020304" pitchFamily="18" charset="0"/>
              </a:rPr>
              <a:t>very </a:t>
            </a:r>
            <a:r>
              <a:rPr sz="2400" spc="-5" dirty="0">
                <a:solidFill>
                  <a:srgbClr val="404040"/>
                </a:solidFill>
                <a:latin typeface="Aparajita" panose="02020603050405020304" pitchFamily="18" charset="0"/>
                <a:cs typeface="Aparajita" panose="02020603050405020304" pitchFamily="18" charset="0"/>
              </a:rPr>
              <a:t>similar </a:t>
            </a:r>
            <a:r>
              <a:rPr sz="2400" dirty="0">
                <a:solidFill>
                  <a:srgbClr val="404040"/>
                </a:solidFill>
                <a:latin typeface="Aparajita" panose="02020603050405020304" pitchFamily="18" charset="0"/>
                <a:cs typeface="Aparajita" panose="02020603050405020304" pitchFamily="18" charset="0"/>
              </a:rPr>
              <a:t>and  all </a:t>
            </a:r>
            <a:r>
              <a:rPr sz="2400" spc="-20" dirty="0">
                <a:solidFill>
                  <a:srgbClr val="404040"/>
                </a:solidFill>
                <a:latin typeface="Aparajita" panose="02020603050405020304" pitchFamily="18" charset="0"/>
                <a:cs typeface="Aparajita" panose="02020603050405020304" pitchFamily="18" charset="0"/>
              </a:rPr>
              <a:t>are </a:t>
            </a:r>
            <a:r>
              <a:rPr sz="2400" spc="-5" dirty="0">
                <a:solidFill>
                  <a:srgbClr val="404040"/>
                </a:solidFill>
                <a:latin typeface="Aparajita" panose="02020603050405020304" pitchFamily="18" charset="0"/>
                <a:cs typeface="Aparajita" panose="02020603050405020304" pitchFamily="18" charset="0"/>
              </a:rPr>
              <a:t>of </a:t>
            </a:r>
            <a:r>
              <a:rPr sz="2400" dirty="0">
                <a:solidFill>
                  <a:srgbClr val="404040"/>
                </a:solidFill>
                <a:latin typeface="Aparajita" panose="02020603050405020304" pitchFamily="18" charset="0"/>
                <a:cs typeface="Aparajita" panose="02020603050405020304" pitchFamily="18" charset="0"/>
              </a:rPr>
              <a:t>the F9 B5 </a:t>
            </a:r>
            <a:r>
              <a:rPr sz="2400" spc="-5" dirty="0">
                <a:solidFill>
                  <a:srgbClr val="404040"/>
                </a:solidFill>
                <a:latin typeface="Aparajita" panose="02020603050405020304" pitchFamily="18" charset="0"/>
                <a:cs typeface="Aparajita" panose="02020603050405020304" pitchFamily="18" charset="0"/>
              </a:rPr>
              <a:t>B10xx.x</a:t>
            </a:r>
            <a:r>
              <a:rPr sz="2400" spc="-140" dirty="0">
                <a:solidFill>
                  <a:srgbClr val="404040"/>
                </a:solidFill>
                <a:latin typeface="Aparajita" panose="02020603050405020304" pitchFamily="18" charset="0"/>
                <a:cs typeface="Aparajita" panose="02020603050405020304" pitchFamily="18" charset="0"/>
              </a:rPr>
              <a:t> </a:t>
            </a:r>
            <a:r>
              <a:rPr sz="2400" spc="-45" dirty="0">
                <a:solidFill>
                  <a:srgbClr val="404040"/>
                </a:solidFill>
                <a:latin typeface="Aparajita" panose="02020603050405020304" pitchFamily="18" charset="0"/>
                <a:cs typeface="Aparajita" panose="02020603050405020304" pitchFamily="18" charset="0"/>
              </a:rPr>
              <a:t>variety.</a:t>
            </a:r>
            <a:endParaRPr sz="2400" dirty="0">
              <a:latin typeface="Aparajita" panose="02020603050405020304" pitchFamily="18" charset="0"/>
              <a:cs typeface="Aparajita" panose="02020603050405020304" pitchFamily="18" charset="0"/>
            </a:endParaRPr>
          </a:p>
          <a:p>
            <a:pPr marL="12700" marR="27305">
              <a:lnSpc>
                <a:spcPts val="2210"/>
              </a:lnSpc>
              <a:spcBef>
                <a:spcPts val="1395"/>
              </a:spcBef>
            </a:pPr>
            <a:r>
              <a:rPr sz="2400" spc="-5" dirty="0">
                <a:solidFill>
                  <a:srgbClr val="404040"/>
                </a:solidFill>
                <a:latin typeface="Aparajita" panose="02020603050405020304" pitchFamily="18" charset="0"/>
                <a:cs typeface="Aparajita" panose="02020603050405020304" pitchFamily="18" charset="0"/>
              </a:rPr>
              <a:t>This </a:t>
            </a:r>
            <a:r>
              <a:rPr sz="2400" spc="-25" dirty="0">
                <a:solidFill>
                  <a:srgbClr val="404040"/>
                </a:solidFill>
                <a:latin typeface="Aparajita" panose="02020603050405020304" pitchFamily="18" charset="0"/>
                <a:cs typeface="Aparajita" panose="02020603050405020304" pitchFamily="18" charset="0"/>
              </a:rPr>
              <a:t>likely </a:t>
            </a:r>
            <a:r>
              <a:rPr sz="2400" spc="-20" dirty="0">
                <a:solidFill>
                  <a:srgbClr val="404040"/>
                </a:solidFill>
                <a:latin typeface="Aparajita" panose="02020603050405020304" pitchFamily="18" charset="0"/>
                <a:cs typeface="Aparajita" panose="02020603050405020304" pitchFamily="18" charset="0"/>
              </a:rPr>
              <a:t>indicates </a:t>
            </a:r>
            <a:r>
              <a:rPr sz="2400" spc="-10" dirty="0">
                <a:solidFill>
                  <a:srgbClr val="404040"/>
                </a:solidFill>
                <a:latin typeface="Aparajita" panose="02020603050405020304" pitchFamily="18" charset="0"/>
                <a:cs typeface="Aparajita" panose="02020603050405020304" pitchFamily="18" charset="0"/>
              </a:rPr>
              <a:t>payload </a:t>
            </a:r>
            <a:r>
              <a:rPr sz="2400" spc="-5" dirty="0">
                <a:solidFill>
                  <a:srgbClr val="404040"/>
                </a:solidFill>
                <a:latin typeface="Aparajita" panose="02020603050405020304" pitchFamily="18" charset="0"/>
                <a:cs typeface="Aparajita" panose="02020603050405020304" pitchFamily="18" charset="0"/>
              </a:rPr>
              <a:t>mass </a:t>
            </a:r>
            <a:r>
              <a:rPr sz="2400" spc="-25" dirty="0">
                <a:solidFill>
                  <a:srgbClr val="404040"/>
                </a:solidFill>
                <a:latin typeface="Aparajita" panose="02020603050405020304" pitchFamily="18" charset="0"/>
                <a:cs typeface="Aparajita" panose="02020603050405020304" pitchFamily="18" charset="0"/>
              </a:rPr>
              <a:t>correlates  </a:t>
            </a:r>
            <a:r>
              <a:rPr sz="2400" spc="-5" dirty="0">
                <a:solidFill>
                  <a:srgbClr val="404040"/>
                </a:solidFill>
                <a:latin typeface="Aparajita" panose="02020603050405020304" pitchFamily="18" charset="0"/>
                <a:cs typeface="Aparajita" panose="02020603050405020304" pitchFamily="18" charset="0"/>
              </a:rPr>
              <a:t>with </a:t>
            </a:r>
            <a:r>
              <a:rPr sz="2400" dirty="0">
                <a:solidFill>
                  <a:srgbClr val="404040"/>
                </a:solidFill>
                <a:latin typeface="Aparajita" panose="02020603050405020304" pitchFamily="18" charset="0"/>
                <a:cs typeface="Aparajita" panose="02020603050405020304" pitchFamily="18" charset="0"/>
              </a:rPr>
              <a:t>the </a:t>
            </a:r>
            <a:r>
              <a:rPr sz="2400" spc="-20" dirty="0">
                <a:solidFill>
                  <a:srgbClr val="404040"/>
                </a:solidFill>
                <a:latin typeface="Aparajita" panose="02020603050405020304" pitchFamily="18" charset="0"/>
                <a:cs typeface="Aparajita" panose="02020603050405020304" pitchFamily="18" charset="0"/>
              </a:rPr>
              <a:t>booster </a:t>
            </a:r>
            <a:r>
              <a:rPr sz="2400" spc="-25" dirty="0">
                <a:solidFill>
                  <a:srgbClr val="404040"/>
                </a:solidFill>
                <a:latin typeface="Aparajita" panose="02020603050405020304" pitchFamily="18" charset="0"/>
                <a:cs typeface="Aparajita" panose="02020603050405020304" pitchFamily="18" charset="0"/>
              </a:rPr>
              <a:t>version </a:t>
            </a:r>
            <a:r>
              <a:rPr sz="2400" spc="-5" dirty="0">
                <a:solidFill>
                  <a:srgbClr val="404040"/>
                </a:solidFill>
                <a:latin typeface="Aparajita" panose="02020603050405020304" pitchFamily="18" charset="0"/>
                <a:cs typeface="Aparajita" panose="02020603050405020304" pitchFamily="18" charset="0"/>
              </a:rPr>
              <a:t>that is</a:t>
            </a:r>
            <a:r>
              <a:rPr sz="2400" spc="15" dirty="0">
                <a:solidFill>
                  <a:srgbClr val="404040"/>
                </a:solidFill>
                <a:latin typeface="Aparajita" panose="02020603050405020304" pitchFamily="18" charset="0"/>
                <a:cs typeface="Aparajita" panose="02020603050405020304" pitchFamily="18" charset="0"/>
              </a:rPr>
              <a:t> </a:t>
            </a:r>
            <a:r>
              <a:rPr sz="2400" spc="-5" dirty="0">
                <a:solidFill>
                  <a:srgbClr val="404040"/>
                </a:solidFill>
                <a:latin typeface="Aparajita" panose="02020603050405020304" pitchFamily="18" charset="0"/>
                <a:cs typeface="Aparajita" panose="02020603050405020304" pitchFamily="18" charset="0"/>
              </a:rPr>
              <a:t>used.</a:t>
            </a:r>
            <a:endParaRPr sz="2400" dirty="0">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object 4">
            <a:extLst>
              <a:ext uri="{FF2B5EF4-FFF2-40B4-BE49-F238E27FC236}">
                <a16:creationId xmlns:a16="http://schemas.microsoft.com/office/drawing/2014/main" id="{8B750D10-3F68-41B4-BE8A-A23B79DEA93D}"/>
              </a:ext>
            </a:extLst>
          </p:cNvPr>
          <p:cNvSpPr txBox="1"/>
          <p:nvPr/>
        </p:nvSpPr>
        <p:spPr>
          <a:xfrm>
            <a:off x="1204441" y="4340442"/>
            <a:ext cx="9059442" cy="1791773"/>
          </a:xfrm>
          <a:prstGeom prst="rect">
            <a:avLst/>
          </a:prstGeom>
        </p:spPr>
        <p:txBody>
          <a:bodyPr vert="horz" wrap="square" lIns="0" tIns="43180" rIns="0" bIns="0" rtlCol="0">
            <a:spAutoFit/>
          </a:bodyPr>
          <a:lstStyle/>
          <a:p>
            <a:pPr marL="12700" marR="5080">
              <a:lnSpc>
                <a:spcPct val="90000"/>
              </a:lnSpc>
              <a:spcBef>
                <a:spcPts val="340"/>
              </a:spcBef>
            </a:pPr>
            <a:r>
              <a:rPr sz="2800" spc="-5" dirty="0">
                <a:solidFill>
                  <a:srgbClr val="404040"/>
                </a:solidFill>
                <a:latin typeface="Aparajita" panose="02020603050405020304" pitchFamily="18" charset="0"/>
                <a:cs typeface="Aparajita" panose="02020603050405020304" pitchFamily="18" charset="0"/>
              </a:rPr>
              <a:t>This </a:t>
            </a:r>
            <a:r>
              <a:rPr sz="2800" dirty="0">
                <a:solidFill>
                  <a:srgbClr val="404040"/>
                </a:solidFill>
                <a:latin typeface="Aparajita" panose="02020603050405020304" pitchFamily="18" charset="0"/>
                <a:cs typeface="Aparajita" panose="02020603050405020304" pitchFamily="18" charset="0"/>
              </a:rPr>
              <a:t>query </a:t>
            </a:r>
            <a:r>
              <a:rPr sz="2800" spc="-5" dirty="0">
                <a:solidFill>
                  <a:srgbClr val="404040"/>
                </a:solidFill>
                <a:latin typeface="Aparajita" panose="02020603050405020304" pitchFamily="18" charset="0"/>
                <a:cs typeface="Aparajita" panose="02020603050405020304" pitchFamily="18" charset="0"/>
              </a:rPr>
              <a:t>returns </a:t>
            </a:r>
            <a:r>
              <a:rPr sz="2800" dirty="0">
                <a:solidFill>
                  <a:srgbClr val="404040"/>
                </a:solidFill>
                <a:latin typeface="Aparajita" panose="02020603050405020304" pitchFamily="18" charset="0"/>
                <a:cs typeface="Aparajita" panose="02020603050405020304" pitchFamily="18" charset="0"/>
              </a:rPr>
              <a:t>the </a:t>
            </a:r>
            <a:r>
              <a:rPr sz="2800" spc="-5" dirty="0">
                <a:solidFill>
                  <a:srgbClr val="404040"/>
                </a:solidFill>
                <a:latin typeface="Aparajita" panose="02020603050405020304" pitchFamily="18" charset="0"/>
                <a:cs typeface="Aparajita" panose="02020603050405020304" pitchFamily="18" charset="0"/>
              </a:rPr>
              <a:t>Month,</a:t>
            </a:r>
            <a:r>
              <a:rPr sz="2800" spc="-145" dirty="0">
                <a:solidFill>
                  <a:srgbClr val="404040"/>
                </a:solidFill>
                <a:latin typeface="Aparajita" panose="02020603050405020304" pitchFamily="18" charset="0"/>
                <a:cs typeface="Aparajita" panose="02020603050405020304" pitchFamily="18" charset="0"/>
              </a:rPr>
              <a:t> </a:t>
            </a:r>
            <a:r>
              <a:rPr sz="2800" spc="-5" dirty="0">
                <a:solidFill>
                  <a:srgbClr val="404040"/>
                </a:solidFill>
                <a:latin typeface="Aparajita" panose="02020603050405020304" pitchFamily="18" charset="0"/>
                <a:cs typeface="Aparajita" panose="02020603050405020304" pitchFamily="18" charset="0"/>
              </a:rPr>
              <a:t>Landing  </a:t>
            </a:r>
            <a:r>
              <a:rPr sz="2800" spc="-10" dirty="0">
                <a:solidFill>
                  <a:srgbClr val="404040"/>
                </a:solidFill>
                <a:latin typeface="Aparajita" panose="02020603050405020304" pitchFamily="18" charset="0"/>
                <a:cs typeface="Aparajita" panose="02020603050405020304" pitchFamily="18" charset="0"/>
              </a:rPr>
              <a:t>Outcome, Booster </a:t>
            </a:r>
            <a:r>
              <a:rPr sz="2800" spc="-40" dirty="0">
                <a:solidFill>
                  <a:srgbClr val="404040"/>
                </a:solidFill>
                <a:latin typeface="Aparajita" panose="02020603050405020304" pitchFamily="18" charset="0"/>
                <a:cs typeface="Aparajita" panose="02020603050405020304" pitchFamily="18" charset="0"/>
              </a:rPr>
              <a:t>Version, </a:t>
            </a:r>
            <a:r>
              <a:rPr sz="2800" spc="-25" dirty="0">
                <a:solidFill>
                  <a:srgbClr val="404040"/>
                </a:solidFill>
                <a:latin typeface="Aparajita" panose="02020603050405020304" pitchFamily="18" charset="0"/>
                <a:cs typeface="Aparajita" panose="02020603050405020304" pitchFamily="18" charset="0"/>
              </a:rPr>
              <a:t>Payload  </a:t>
            </a:r>
            <a:r>
              <a:rPr sz="2800" dirty="0">
                <a:solidFill>
                  <a:srgbClr val="404040"/>
                </a:solidFill>
                <a:latin typeface="Aparajita" panose="02020603050405020304" pitchFamily="18" charset="0"/>
                <a:cs typeface="Aparajita" panose="02020603050405020304" pitchFamily="18" charset="0"/>
              </a:rPr>
              <a:t>Mass </a:t>
            </a:r>
            <a:r>
              <a:rPr sz="2800" spc="-5" dirty="0">
                <a:solidFill>
                  <a:srgbClr val="404040"/>
                </a:solidFill>
                <a:latin typeface="Aparajita" panose="02020603050405020304" pitchFamily="18" charset="0"/>
                <a:cs typeface="Aparajita" panose="02020603050405020304" pitchFamily="18" charset="0"/>
              </a:rPr>
              <a:t>(kg), </a:t>
            </a:r>
            <a:r>
              <a:rPr sz="2800" dirty="0">
                <a:solidFill>
                  <a:srgbClr val="404040"/>
                </a:solidFill>
                <a:latin typeface="Aparajita" panose="02020603050405020304" pitchFamily="18" charset="0"/>
                <a:cs typeface="Aparajita" panose="02020603050405020304" pitchFamily="18" charset="0"/>
              </a:rPr>
              <a:t>and </a:t>
            </a:r>
            <a:r>
              <a:rPr sz="2800" spc="-5" dirty="0">
                <a:solidFill>
                  <a:srgbClr val="404040"/>
                </a:solidFill>
                <a:latin typeface="Aparajita" panose="02020603050405020304" pitchFamily="18" charset="0"/>
                <a:cs typeface="Aparajita" panose="02020603050405020304" pitchFamily="18" charset="0"/>
              </a:rPr>
              <a:t>Launch </a:t>
            </a:r>
            <a:r>
              <a:rPr sz="2800" spc="-20" dirty="0">
                <a:solidFill>
                  <a:srgbClr val="404040"/>
                </a:solidFill>
                <a:latin typeface="Aparajita" panose="02020603050405020304" pitchFamily="18" charset="0"/>
                <a:cs typeface="Aparajita" panose="02020603050405020304" pitchFamily="18" charset="0"/>
              </a:rPr>
              <a:t>site </a:t>
            </a:r>
            <a:r>
              <a:rPr sz="2800" spc="-5" dirty="0">
                <a:solidFill>
                  <a:srgbClr val="404040"/>
                </a:solidFill>
                <a:latin typeface="Aparajita" panose="02020603050405020304" pitchFamily="18" charset="0"/>
                <a:cs typeface="Aparajita" panose="02020603050405020304" pitchFamily="18" charset="0"/>
              </a:rPr>
              <a:t>of </a:t>
            </a:r>
            <a:r>
              <a:rPr sz="2800" dirty="0">
                <a:solidFill>
                  <a:srgbClr val="404040"/>
                </a:solidFill>
                <a:latin typeface="Aparajita" panose="02020603050405020304" pitchFamily="18" charset="0"/>
                <a:cs typeface="Aparajita" panose="02020603050405020304" pitchFamily="18" charset="0"/>
              </a:rPr>
              <a:t>2015  launches </a:t>
            </a:r>
            <a:r>
              <a:rPr sz="2800" spc="-10" dirty="0">
                <a:solidFill>
                  <a:srgbClr val="404040"/>
                </a:solidFill>
                <a:latin typeface="Aparajita" panose="02020603050405020304" pitchFamily="18" charset="0"/>
                <a:cs typeface="Aparajita" panose="02020603050405020304" pitchFamily="18" charset="0"/>
              </a:rPr>
              <a:t>where </a:t>
            </a:r>
            <a:r>
              <a:rPr sz="2800" spc="-25" dirty="0">
                <a:solidFill>
                  <a:srgbClr val="404040"/>
                </a:solidFill>
                <a:latin typeface="Aparajita" panose="02020603050405020304" pitchFamily="18" charset="0"/>
                <a:cs typeface="Aparajita" panose="02020603050405020304" pitchFamily="18" charset="0"/>
              </a:rPr>
              <a:t>stage </a:t>
            </a:r>
            <a:r>
              <a:rPr sz="2800" dirty="0">
                <a:solidFill>
                  <a:srgbClr val="404040"/>
                </a:solidFill>
                <a:latin typeface="Aparajita" panose="02020603050405020304" pitchFamily="18" charset="0"/>
                <a:cs typeface="Aparajita" panose="02020603050405020304" pitchFamily="18" charset="0"/>
              </a:rPr>
              <a:t>1 </a:t>
            </a:r>
            <a:r>
              <a:rPr sz="2800" spc="-20" dirty="0">
                <a:solidFill>
                  <a:srgbClr val="404040"/>
                </a:solidFill>
                <a:latin typeface="Aparajita" panose="02020603050405020304" pitchFamily="18" charset="0"/>
                <a:cs typeface="Aparajita" panose="02020603050405020304" pitchFamily="18" charset="0"/>
              </a:rPr>
              <a:t>failed </a:t>
            </a:r>
            <a:r>
              <a:rPr sz="2800" spc="-15" dirty="0">
                <a:solidFill>
                  <a:srgbClr val="404040"/>
                </a:solidFill>
                <a:latin typeface="Aparajita" panose="02020603050405020304" pitchFamily="18" charset="0"/>
                <a:cs typeface="Aparajita" panose="02020603050405020304" pitchFamily="18" charset="0"/>
              </a:rPr>
              <a:t>to </a:t>
            </a:r>
            <a:r>
              <a:rPr sz="2800" spc="-5" dirty="0">
                <a:solidFill>
                  <a:srgbClr val="404040"/>
                </a:solidFill>
                <a:latin typeface="Aparajita" panose="02020603050405020304" pitchFamily="18" charset="0"/>
                <a:cs typeface="Aparajita" panose="02020603050405020304" pitchFamily="18" charset="0"/>
              </a:rPr>
              <a:t>land  on </a:t>
            </a:r>
            <a:r>
              <a:rPr sz="2800" dirty="0">
                <a:solidFill>
                  <a:srgbClr val="404040"/>
                </a:solidFill>
                <a:latin typeface="Aparajita" panose="02020603050405020304" pitchFamily="18" charset="0"/>
                <a:cs typeface="Aparajita" panose="02020603050405020304" pitchFamily="18" charset="0"/>
              </a:rPr>
              <a:t>a </a:t>
            </a:r>
            <a:r>
              <a:rPr sz="2800" spc="-20" dirty="0">
                <a:solidFill>
                  <a:srgbClr val="404040"/>
                </a:solidFill>
                <a:latin typeface="Aparajita" panose="02020603050405020304" pitchFamily="18" charset="0"/>
                <a:cs typeface="Aparajita" panose="02020603050405020304" pitchFamily="18" charset="0"/>
              </a:rPr>
              <a:t>drone</a:t>
            </a:r>
            <a:r>
              <a:rPr sz="2800" spc="-80" dirty="0">
                <a:solidFill>
                  <a:srgbClr val="404040"/>
                </a:solidFill>
                <a:latin typeface="Aparajita" panose="02020603050405020304" pitchFamily="18" charset="0"/>
                <a:cs typeface="Aparajita" panose="02020603050405020304" pitchFamily="18" charset="0"/>
              </a:rPr>
              <a:t> </a:t>
            </a:r>
            <a:r>
              <a:rPr sz="2800" spc="-5" dirty="0">
                <a:solidFill>
                  <a:srgbClr val="404040"/>
                </a:solidFill>
                <a:latin typeface="Aparajita" panose="02020603050405020304" pitchFamily="18" charset="0"/>
                <a:cs typeface="Aparajita" panose="02020603050405020304" pitchFamily="18" charset="0"/>
              </a:rPr>
              <a:t>ship.</a:t>
            </a:r>
            <a:endParaRPr sz="2800" dirty="0">
              <a:latin typeface="Aparajita" panose="02020603050405020304" pitchFamily="18" charset="0"/>
              <a:cs typeface="Aparajita" panose="02020603050405020304" pitchFamily="18" charset="0"/>
            </a:endParaRPr>
          </a:p>
          <a:p>
            <a:pPr marL="12700">
              <a:lnSpc>
                <a:spcPct val="100000"/>
              </a:lnSpc>
              <a:spcBef>
                <a:spcPts val="1200"/>
              </a:spcBef>
            </a:pPr>
            <a:r>
              <a:rPr sz="2800" spc="-20" dirty="0">
                <a:solidFill>
                  <a:srgbClr val="404040"/>
                </a:solidFill>
                <a:latin typeface="Aparajita" panose="02020603050405020304" pitchFamily="18" charset="0"/>
                <a:cs typeface="Aparajita" panose="02020603050405020304" pitchFamily="18" charset="0"/>
              </a:rPr>
              <a:t>There were two </a:t>
            </a:r>
            <a:r>
              <a:rPr sz="2800" spc="-5" dirty="0">
                <a:solidFill>
                  <a:srgbClr val="404040"/>
                </a:solidFill>
                <a:latin typeface="Aparajita" panose="02020603050405020304" pitchFamily="18" charset="0"/>
                <a:cs typeface="Aparajita" panose="02020603050405020304" pitchFamily="18" charset="0"/>
              </a:rPr>
              <a:t>such</a:t>
            </a:r>
            <a:r>
              <a:rPr sz="2800" spc="-50" dirty="0">
                <a:solidFill>
                  <a:srgbClr val="404040"/>
                </a:solidFill>
                <a:latin typeface="Aparajita" panose="02020603050405020304" pitchFamily="18" charset="0"/>
                <a:cs typeface="Aparajita" panose="02020603050405020304" pitchFamily="18" charset="0"/>
              </a:rPr>
              <a:t> </a:t>
            </a:r>
            <a:r>
              <a:rPr sz="2800" spc="-5" dirty="0">
                <a:solidFill>
                  <a:srgbClr val="404040"/>
                </a:solidFill>
                <a:latin typeface="Aparajita" panose="02020603050405020304" pitchFamily="18" charset="0"/>
                <a:cs typeface="Aparajita" panose="02020603050405020304" pitchFamily="18" charset="0"/>
              </a:rPr>
              <a:t>occurrences.</a:t>
            </a:r>
            <a:endParaRPr sz="2800" dirty="0">
              <a:latin typeface="Aparajita" panose="02020603050405020304" pitchFamily="18" charset="0"/>
              <a:cs typeface="Aparajita" panose="02020603050405020304" pitchFamily="18" charset="0"/>
            </a:endParaRPr>
          </a:p>
        </p:txBody>
      </p:sp>
      <p:sp>
        <p:nvSpPr>
          <p:cNvPr id="7" name="object 5">
            <a:extLst>
              <a:ext uri="{FF2B5EF4-FFF2-40B4-BE49-F238E27FC236}">
                <a16:creationId xmlns:a16="http://schemas.microsoft.com/office/drawing/2014/main" id="{3E0A3E4E-EFE1-4AAA-BDA1-819E9D15008E}"/>
              </a:ext>
            </a:extLst>
          </p:cNvPr>
          <p:cNvSpPr/>
          <p:nvPr/>
        </p:nvSpPr>
        <p:spPr>
          <a:xfrm>
            <a:off x="988391" y="1849587"/>
            <a:ext cx="7306056" cy="2077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object 4">
            <a:extLst>
              <a:ext uri="{FF2B5EF4-FFF2-40B4-BE49-F238E27FC236}">
                <a16:creationId xmlns:a16="http://schemas.microsoft.com/office/drawing/2014/main" id="{C6794068-F700-4D7D-8E63-EBD003052FBA}"/>
              </a:ext>
            </a:extLst>
          </p:cNvPr>
          <p:cNvSpPr txBox="1"/>
          <p:nvPr/>
        </p:nvSpPr>
        <p:spPr>
          <a:xfrm>
            <a:off x="1319920" y="4486281"/>
            <a:ext cx="9632331" cy="1704762"/>
          </a:xfrm>
          <a:prstGeom prst="rect">
            <a:avLst/>
          </a:prstGeom>
        </p:spPr>
        <p:txBody>
          <a:bodyPr vert="horz" wrap="square" lIns="0" tIns="38100" rIns="0" bIns="0" rtlCol="0">
            <a:spAutoFit/>
          </a:bodyPr>
          <a:lstStyle/>
          <a:p>
            <a:pPr marL="12700" marR="5080">
              <a:lnSpc>
                <a:spcPct val="91800"/>
              </a:lnSpc>
              <a:spcBef>
                <a:spcPts val="300"/>
              </a:spcBef>
            </a:pPr>
            <a:r>
              <a:rPr sz="2400" spc="-5" dirty="0">
                <a:solidFill>
                  <a:srgbClr val="404040"/>
                </a:solidFill>
                <a:latin typeface="Aparajita" panose="02020603050405020304" pitchFamily="18" charset="0"/>
                <a:cs typeface="Aparajita" panose="02020603050405020304" pitchFamily="18" charset="0"/>
              </a:rPr>
              <a:t>This </a:t>
            </a:r>
            <a:r>
              <a:rPr sz="2400" dirty="0">
                <a:solidFill>
                  <a:srgbClr val="404040"/>
                </a:solidFill>
                <a:latin typeface="Aparajita" panose="02020603050405020304" pitchFamily="18" charset="0"/>
                <a:cs typeface="Aparajita" panose="02020603050405020304" pitchFamily="18" charset="0"/>
              </a:rPr>
              <a:t>query </a:t>
            </a:r>
            <a:r>
              <a:rPr sz="2400" spc="-5" dirty="0">
                <a:solidFill>
                  <a:srgbClr val="404040"/>
                </a:solidFill>
                <a:latin typeface="Aparajita" panose="02020603050405020304" pitchFamily="18" charset="0"/>
                <a:cs typeface="Aparajita" panose="02020603050405020304" pitchFamily="18" charset="0"/>
              </a:rPr>
              <a:t>returns </a:t>
            </a:r>
            <a:r>
              <a:rPr sz="2400" dirty="0">
                <a:solidFill>
                  <a:srgbClr val="404040"/>
                </a:solidFill>
                <a:latin typeface="Aparajita" panose="02020603050405020304" pitchFamily="18" charset="0"/>
                <a:cs typeface="Aparajita" panose="02020603050405020304" pitchFamily="18" charset="0"/>
              </a:rPr>
              <a:t>a </a:t>
            </a:r>
            <a:r>
              <a:rPr sz="2400" spc="-20" dirty="0">
                <a:solidFill>
                  <a:srgbClr val="404040"/>
                </a:solidFill>
                <a:latin typeface="Aparajita" panose="02020603050405020304" pitchFamily="18" charset="0"/>
                <a:cs typeface="Aparajita" panose="02020603050405020304" pitchFamily="18" charset="0"/>
              </a:rPr>
              <a:t>list </a:t>
            </a:r>
            <a:r>
              <a:rPr sz="2400" spc="-5" dirty="0">
                <a:solidFill>
                  <a:srgbClr val="404040"/>
                </a:solidFill>
                <a:latin typeface="Aparajita" panose="02020603050405020304" pitchFamily="18" charset="0"/>
                <a:cs typeface="Aparajita" panose="02020603050405020304" pitchFamily="18" charset="0"/>
              </a:rPr>
              <a:t>of successful</a:t>
            </a:r>
            <a:r>
              <a:rPr sz="2400" spc="-125" dirty="0">
                <a:solidFill>
                  <a:srgbClr val="404040"/>
                </a:solidFill>
                <a:latin typeface="Aparajita" panose="02020603050405020304" pitchFamily="18" charset="0"/>
                <a:cs typeface="Aparajita" panose="02020603050405020304" pitchFamily="18" charset="0"/>
              </a:rPr>
              <a:t> </a:t>
            </a:r>
            <a:r>
              <a:rPr sz="2400" dirty="0">
                <a:solidFill>
                  <a:srgbClr val="404040"/>
                </a:solidFill>
                <a:latin typeface="Aparajita" panose="02020603050405020304" pitchFamily="18" charset="0"/>
                <a:cs typeface="Aparajita" panose="02020603050405020304" pitchFamily="18" charset="0"/>
              </a:rPr>
              <a:t>landings  and </a:t>
            </a:r>
            <a:r>
              <a:rPr sz="2400" spc="-5" dirty="0">
                <a:solidFill>
                  <a:srgbClr val="404040"/>
                </a:solidFill>
                <a:latin typeface="Aparajita" panose="02020603050405020304" pitchFamily="18" charset="0"/>
                <a:cs typeface="Aparajita" panose="02020603050405020304" pitchFamily="18" charset="0"/>
              </a:rPr>
              <a:t>between </a:t>
            </a:r>
            <a:r>
              <a:rPr sz="2400" dirty="0">
                <a:solidFill>
                  <a:srgbClr val="404040"/>
                </a:solidFill>
                <a:latin typeface="Aparajita" panose="02020603050405020304" pitchFamily="18" charset="0"/>
                <a:cs typeface="Aparajita" panose="02020603050405020304" pitchFamily="18" charset="0"/>
              </a:rPr>
              <a:t>2010-06-04 and 2017-03-20  </a:t>
            </a:r>
            <a:r>
              <a:rPr sz="2400" spc="-25" dirty="0">
                <a:solidFill>
                  <a:srgbClr val="404040"/>
                </a:solidFill>
                <a:latin typeface="Aparajita" panose="02020603050405020304" pitchFamily="18" charset="0"/>
                <a:cs typeface="Aparajita" panose="02020603050405020304" pitchFamily="18" charset="0"/>
              </a:rPr>
              <a:t>inclusively.</a:t>
            </a:r>
            <a:endParaRPr sz="2400" dirty="0">
              <a:latin typeface="Aparajita" panose="02020603050405020304" pitchFamily="18" charset="0"/>
              <a:cs typeface="Aparajita" panose="02020603050405020304" pitchFamily="18" charset="0"/>
            </a:endParaRPr>
          </a:p>
          <a:p>
            <a:pPr marL="12700" marR="464184">
              <a:lnSpc>
                <a:spcPct val="91800"/>
              </a:lnSpc>
              <a:spcBef>
                <a:spcPts val="1395"/>
              </a:spcBef>
            </a:pPr>
            <a:r>
              <a:rPr sz="2400" spc="-20" dirty="0">
                <a:solidFill>
                  <a:srgbClr val="404040"/>
                </a:solidFill>
                <a:latin typeface="Aparajita" panose="02020603050405020304" pitchFamily="18" charset="0"/>
                <a:cs typeface="Aparajita" panose="02020603050405020304" pitchFamily="18" charset="0"/>
              </a:rPr>
              <a:t>There </a:t>
            </a:r>
            <a:r>
              <a:rPr sz="2400" spc="-15" dirty="0">
                <a:solidFill>
                  <a:srgbClr val="404040"/>
                </a:solidFill>
                <a:latin typeface="Aparajita" panose="02020603050405020304" pitchFamily="18" charset="0"/>
                <a:cs typeface="Aparajita" panose="02020603050405020304" pitchFamily="18" charset="0"/>
              </a:rPr>
              <a:t>are two </a:t>
            </a:r>
            <a:r>
              <a:rPr sz="2400" dirty="0">
                <a:solidFill>
                  <a:srgbClr val="404040"/>
                </a:solidFill>
                <a:latin typeface="Aparajita" panose="02020603050405020304" pitchFamily="18" charset="0"/>
                <a:cs typeface="Aparajita" panose="02020603050405020304" pitchFamily="18" charset="0"/>
              </a:rPr>
              <a:t>types </a:t>
            </a:r>
            <a:r>
              <a:rPr sz="2400" spc="-5" dirty="0">
                <a:solidFill>
                  <a:srgbClr val="404040"/>
                </a:solidFill>
                <a:latin typeface="Aparajita" panose="02020603050405020304" pitchFamily="18" charset="0"/>
                <a:cs typeface="Aparajita" panose="02020603050405020304" pitchFamily="18" charset="0"/>
              </a:rPr>
              <a:t>of successful</a:t>
            </a:r>
            <a:r>
              <a:rPr sz="2400" spc="-95" dirty="0">
                <a:solidFill>
                  <a:srgbClr val="404040"/>
                </a:solidFill>
                <a:latin typeface="Aparajita" panose="02020603050405020304" pitchFamily="18" charset="0"/>
                <a:cs typeface="Aparajita" panose="02020603050405020304" pitchFamily="18" charset="0"/>
              </a:rPr>
              <a:t> </a:t>
            </a:r>
            <a:r>
              <a:rPr sz="2400" dirty="0">
                <a:solidFill>
                  <a:srgbClr val="404040"/>
                </a:solidFill>
                <a:latin typeface="Aparajita" panose="02020603050405020304" pitchFamily="18" charset="0"/>
                <a:cs typeface="Aparajita" panose="02020603050405020304" pitchFamily="18" charset="0"/>
              </a:rPr>
              <a:t>landing  </a:t>
            </a:r>
            <a:r>
              <a:rPr sz="2400" spc="-20" dirty="0">
                <a:solidFill>
                  <a:srgbClr val="404040"/>
                </a:solidFill>
                <a:latin typeface="Aparajita" panose="02020603050405020304" pitchFamily="18" charset="0"/>
                <a:cs typeface="Aparajita" panose="02020603050405020304" pitchFamily="18" charset="0"/>
              </a:rPr>
              <a:t>outcomes: drone </a:t>
            </a:r>
            <a:r>
              <a:rPr sz="2400" spc="-5" dirty="0">
                <a:solidFill>
                  <a:srgbClr val="404040"/>
                </a:solidFill>
                <a:latin typeface="Aparajita" panose="02020603050405020304" pitchFamily="18" charset="0"/>
                <a:cs typeface="Aparajita" panose="02020603050405020304" pitchFamily="18" charset="0"/>
              </a:rPr>
              <a:t>ship </a:t>
            </a:r>
            <a:r>
              <a:rPr sz="2400" dirty="0">
                <a:solidFill>
                  <a:srgbClr val="404040"/>
                </a:solidFill>
                <a:latin typeface="Aparajita" panose="02020603050405020304" pitchFamily="18" charset="0"/>
                <a:cs typeface="Aparajita" panose="02020603050405020304" pitchFamily="18" charset="0"/>
              </a:rPr>
              <a:t>and </a:t>
            </a:r>
            <a:r>
              <a:rPr sz="2400" spc="-15" dirty="0">
                <a:solidFill>
                  <a:srgbClr val="404040"/>
                </a:solidFill>
                <a:latin typeface="Aparajita" panose="02020603050405020304" pitchFamily="18" charset="0"/>
                <a:cs typeface="Aparajita" panose="02020603050405020304" pitchFamily="18" charset="0"/>
              </a:rPr>
              <a:t>ground </a:t>
            </a:r>
            <a:r>
              <a:rPr sz="2400" spc="-5" dirty="0">
                <a:solidFill>
                  <a:srgbClr val="404040"/>
                </a:solidFill>
                <a:latin typeface="Aparajita" panose="02020603050405020304" pitchFamily="18" charset="0"/>
                <a:cs typeface="Aparajita" panose="02020603050405020304" pitchFamily="18" charset="0"/>
              </a:rPr>
              <a:t>pad  </a:t>
            </a:r>
            <a:r>
              <a:rPr sz="2400" dirty="0">
                <a:solidFill>
                  <a:srgbClr val="404040"/>
                </a:solidFill>
                <a:latin typeface="Aparajita" panose="02020603050405020304" pitchFamily="18" charset="0"/>
                <a:cs typeface="Aparajita" panose="02020603050405020304" pitchFamily="18" charset="0"/>
              </a:rPr>
              <a:t>landings.</a:t>
            </a:r>
            <a:endParaRPr sz="2400" dirty="0">
              <a:latin typeface="Aparajita" panose="02020603050405020304" pitchFamily="18" charset="0"/>
              <a:cs typeface="Aparajita" panose="02020603050405020304" pitchFamily="18" charset="0"/>
            </a:endParaRPr>
          </a:p>
          <a:p>
            <a:pPr marL="12700" marR="561975">
              <a:lnSpc>
                <a:spcPts val="2300"/>
              </a:lnSpc>
              <a:spcBef>
                <a:spcPts val="1160"/>
              </a:spcBef>
            </a:pPr>
            <a:r>
              <a:rPr sz="2400" spc="-20" dirty="0">
                <a:solidFill>
                  <a:srgbClr val="404040"/>
                </a:solidFill>
                <a:latin typeface="Aparajita" panose="02020603050405020304" pitchFamily="18" charset="0"/>
                <a:cs typeface="Aparajita" panose="02020603050405020304" pitchFamily="18" charset="0"/>
              </a:rPr>
              <a:t>There were </a:t>
            </a:r>
            <a:r>
              <a:rPr sz="2400" dirty="0">
                <a:solidFill>
                  <a:srgbClr val="404040"/>
                </a:solidFill>
                <a:latin typeface="Aparajita" panose="02020603050405020304" pitchFamily="18" charset="0"/>
                <a:cs typeface="Aparajita" panose="02020603050405020304" pitchFamily="18" charset="0"/>
              </a:rPr>
              <a:t>8 </a:t>
            </a:r>
            <a:r>
              <a:rPr sz="2400" spc="-5" dirty="0">
                <a:solidFill>
                  <a:srgbClr val="404040"/>
                </a:solidFill>
                <a:latin typeface="Aparajita" panose="02020603050405020304" pitchFamily="18" charset="0"/>
                <a:cs typeface="Aparajita" panose="02020603050405020304" pitchFamily="18" charset="0"/>
              </a:rPr>
              <a:t>successful </a:t>
            </a:r>
            <a:r>
              <a:rPr sz="2400" dirty="0">
                <a:solidFill>
                  <a:srgbClr val="404040"/>
                </a:solidFill>
                <a:latin typeface="Aparajita" panose="02020603050405020304" pitchFamily="18" charset="0"/>
                <a:cs typeface="Aparajita" panose="02020603050405020304" pitchFamily="18" charset="0"/>
              </a:rPr>
              <a:t>landings in</a:t>
            </a:r>
            <a:r>
              <a:rPr sz="2400" spc="-135" dirty="0">
                <a:solidFill>
                  <a:srgbClr val="404040"/>
                </a:solidFill>
                <a:latin typeface="Aparajita" panose="02020603050405020304" pitchFamily="18" charset="0"/>
                <a:cs typeface="Aparajita" panose="02020603050405020304" pitchFamily="18" charset="0"/>
              </a:rPr>
              <a:t> </a:t>
            </a:r>
            <a:r>
              <a:rPr sz="2400" spc="-25" dirty="0">
                <a:solidFill>
                  <a:srgbClr val="404040"/>
                </a:solidFill>
                <a:latin typeface="Aparajita" panose="02020603050405020304" pitchFamily="18" charset="0"/>
                <a:cs typeface="Aparajita" panose="02020603050405020304" pitchFamily="18" charset="0"/>
              </a:rPr>
              <a:t>total  </a:t>
            </a:r>
            <a:r>
              <a:rPr sz="2400" spc="-5" dirty="0">
                <a:solidFill>
                  <a:srgbClr val="404040"/>
                </a:solidFill>
                <a:latin typeface="Aparajita" panose="02020603050405020304" pitchFamily="18" charset="0"/>
                <a:cs typeface="Aparajita" panose="02020603050405020304" pitchFamily="18" charset="0"/>
              </a:rPr>
              <a:t>during </a:t>
            </a:r>
            <a:r>
              <a:rPr sz="2400" dirty="0">
                <a:solidFill>
                  <a:srgbClr val="404040"/>
                </a:solidFill>
                <a:latin typeface="Aparajita" panose="02020603050405020304" pitchFamily="18" charset="0"/>
                <a:cs typeface="Aparajita" panose="02020603050405020304" pitchFamily="18" charset="0"/>
              </a:rPr>
              <a:t>this </a:t>
            </a:r>
            <a:r>
              <a:rPr sz="2400" spc="-5" dirty="0">
                <a:solidFill>
                  <a:srgbClr val="404040"/>
                </a:solidFill>
                <a:latin typeface="Aparajita" panose="02020603050405020304" pitchFamily="18" charset="0"/>
                <a:cs typeface="Aparajita" panose="02020603050405020304" pitchFamily="18" charset="0"/>
              </a:rPr>
              <a:t>time</a:t>
            </a:r>
            <a:r>
              <a:rPr sz="2400" spc="-85" dirty="0">
                <a:solidFill>
                  <a:srgbClr val="404040"/>
                </a:solidFill>
                <a:latin typeface="Aparajita" panose="02020603050405020304" pitchFamily="18" charset="0"/>
                <a:cs typeface="Aparajita" panose="02020603050405020304" pitchFamily="18" charset="0"/>
              </a:rPr>
              <a:t> </a:t>
            </a:r>
            <a:r>
              <a:rPr sz="2400" spc="-5" dirty="0">
                <a:solidFill>
                  <a:srgbClr val="404040"/>
                </a:solidFill>
                <a:latin typeface="Aparajita" panose="02020603050405020304" pitchFamily="18" charset="0"/>
                <a:cs typeface="Aparajita" panose="02020603050405020304" pitchFamily="18" charset="0"/>
              </a:rPr>
              <a:t>period</a:t>
            </a:r>
            <a:endParaRPr sz="2400" dirty="0">
              <a:latin typeface="Aparajita" panose="02020603050405020304" pitchFamily="18" charset="0"/>
              <a:cs typeface="Aparajita" panose="02020603050405020304" pitchFamily="18" charset="0"/>
            </a:endParaRPr>
          </a:p>
        </p:txBody>
      </p:sp>
      <p:sp>
        <p:nvSpPr>
          <p:cNvPr id="7" name="object 5">
            <a:extLst>
              <a:ext uri="{FF2B5EF4-FFF2-40B4-BE49-F238E27FC236}">
                <a16:creationId xmlns:a16="http://schemas.microsoft.com/office/drawing/2014/main" id="{2D2E240A-7B3A-4660-BC5D-7F81D4C8F11C}"/>
              </a:ext>
            </a:extLst>
          </p:cNvPr>
          <p:cNvSpPr/>
          <p:nvPr/>
        </p:nvSpPr>
        <p:spPr>
          <a:xfrm>
            <a:off x="3077898" y="1742256"/>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sp>
        <p:nvSpPr>
          <p:cNvPr id="6" name="object 3">
            <a:extLst>
              <a:ext uri="{FF2B5EF4-FFF2-40B4-BE49-F238E27FC236}">
                <a16:creationId xmlns:a16="http://schemas.microsoft.com/office/drawing/2014/main" id="{02FC4E64-0059-454A-B444-489B05DBB2EA}"/>
              </a:ext>
            </a:extLst>
          </p:cNvPr>
          <p:cNvSpPr txBox="1"/>
          <p:nvPr/>
        </p:nvSpPr>
        <p:spPr>
          <a:xfrm>
            <a:off x="820013" y="5535879"/>
            <a:ext cx="9882505" cy="643125"/>
          </a:xfrm>
          <a:prstGeom prst="rect">
            <a:avLst/>
          </a:prstGeom>
        </p:spPr>
        <p:txBody>
          <a:bodyPr vert="horz" wrap="square" lIns="0" tIns="34290" rIns="0" bIns="0" rtlCol="0">
            <a:spAutoFit/>
          </a:bodyPr>
          <a:lstStyle/>
          <a:p>
            <a:pPr marL="12700" marR="5080">
              <a:lnSpc>
                <a:spcPts val="2290"/>
              </a:lnSpc>
              <a:spcBef>
                <a:spcPts val="270"/>
              </a:spcBef>
            </a:pPr>
            <a:r>
              <a:rPr sz="2400" spc="-5" dirty="0">
                <a:solidFill>
                  <a:srgbClr val="404040"/>
                </a:solidFill>
                <a:latin typeface="Aparajita" panose="02020603050405020304" pitchFamily="18" charset="0"/>
                <a:cs typeface="Aparajita" panose="02020603050405020304" pitchFamily="18" charset="0"/>
              </a:rPr>
              <a:t>The left </a:t>
            </a:r>
            <a:r>
              <a:rPr sz="2400" dirty="0">
                <a:solidFill>
                  <a:srgbClr val="404040"/>
                </a:solidFill>
                <a:latin typeface="Aparajita" panose="02020603050405020304" pitchFamily="18" charset="0"/>
                <a:cs typeface="Aparajita" panose="02020603050405020304" pitchFamily="18" charset="0"/>
              </a:rPr>
              <a:t>map </a:t>
            </a:r>
            <a:r>
              <a:rPr sz="2400" spc="-15" dirty="0">
                <a:solidFill>
                  <a:srgbClr val="404040"/>
                </a:solidFill>
                <a:latin typeface="Aparajita" panose="02020603050405020304" pitchFamily="18" charset="0"/>
                <a:cs typeface="Aparajita" panose="02020603050405020304" pitchFamily="18" charset="0"/>
              </a:rPr>
              <a:t>shows </a:t>
            </a:r>
            <a:r>
              <a:rPr sz="2400" dirty="0">
                <a:solidFill>
                  <a:srgbClr val="404040"/>
                </a:solidFill>
                <a:latin typeface="Aparajita" panose="02020603050405020304" pitchFamily="18" charset="0"/>
                <a:cs typeface="Aparajita" panose="02020603050405020304" pitchFamily="18" charset="0"/>
              </a:rPr>
              <a:t>all launch </a:t>
            </a:r>
            <a:r>
              <a:rPr sz="2400" spc="-20" dirty="0">
                <a:solidFill>
                  <a:srgbClr val="404040"/>
                </a:solidFill>
                <a:latin typeface="Aparajita" panose="02020603050405020304" pitchFamily="18" charset="0"/>
                <a:cs typeface="Aparajita" panose="02020603050405020304" pitchFamily="18" charset="0"/>
              </a:rPr>
              <a:t>sites </a:t>
            </a:r>
            <a:r>
              <a:rPr sz="2400" spc="-25" dirty="0">
                <a:solidFill>
                  <a:srgbClr val="404040"/>
                </a:solidFill>
                <a:latin typeface="Aparajita" panose="02020603050405020304" pitchFamily="18" charset="0"/>
                <a:cs typeface="Aparajita" panose="02020603050405020304" pitchFamily="18" charset="0"/>
              </a:rPr>
              <a:t>relative </a:t>
            </a:r>
            <a:r>
              <a:rPr sz="2400" spc="-5" dirty="0">
                <a:solidFill>
                  <a:srgbClr val="404040"/>
                </a:solidFill>
                <a:latin typeface="Aparajita" panose="02020603050405020304" pitchFamily="18" charset="0"/>
                <a:cs typeface="Aparajita" panose="02020603050405020304" pitchFamily="18" charset="0"/>
              </a:rPr>
              <a:t>US </a:t>
            </a:r>
            <a:r>
              <a:rPr sz="2400" dirty="0">
                <a:solidFill>
                  <a:srgbClr val="404040"/>
                </a:solidFill>
                <a:latin typeface="Aparajita" panose="02020603050405020304" pitchFamily="18" charset="0"/>
                <a:cs typeface="Aparajita" panose="02020603050405020304" pitchFamily="18" charset="0"/>
              </a:rPr>
              <a:t>map. </a:t>
            </a:r>
            <a:r>
              <a:rPr sz="2400" spc="-5" dirty="0">
                <a:solidFill>
                  <a:srgbClr val="404040"/>
                </a:solidFill>
                <a:latin typeface="Aparajita" panose="02020603050405020304" pitchFamily="18" charset="0"/>
                <a:cs typeface="Aparajita" panose="02020603050405020304" pitchFamily="18" charset="0"/>
              </a:rPr>
              <a:t>The right </a:t>
            </a:r>
            <a:r>
              <a:rPr sz="2400" dirty="0">
                <a:solidFill>
                  <a:srgbClr val="404040"/>
                </a:solidFill>
                <a:latin typeface="Aparajita" panose="02020603050405020304" pitchFamily="18" charset="0"/>
                <a:cs typeface="Aparajita" panose="02020603050405020304" pitchFamily="18" charset="0"/>
              </a:rPr>
              <a:t>map </a:t>
            </a:r>
            <a:r>
              <a:rPr sz="2400" spc="-15" dirty="0">
                <a:solidFill>
                  <a:srgbClr val="404040"/>
                </a:solidFill>
                <a:latin typeface="Aparajita" panose="02020603050405020304" pitchFamily="18" charset="0"/>
                <a:cs typeface="Aparajita" panose="02020603050405020304" pitchFamily="18" charset="0"/>
              </a:rPr>
              <a:t>shows </a:t>
            </a:r>
            <a:r>
              <a:rPr sz="2400" dirty="0">
                <a:solidFill>
                  <a:srgbClr val="404040"/>
                </a:solidFill>
                <a:latin typeface="Aparajita" panose="02020603050405020304" pitchFamily="18" charset="0"/>
                <a:cs typeface="Aparajita" panose="02020603050405020304" pitchFamily="18" charset="0"/>
              </a:rPr>
              <a:t>the </a:t>
            </a:r>
            <a:r>
              <a:rPr sz="2400" spc="-20" dirty="0">
                <a:solidFill>
                  <a:srgbClr val="404040"/>
                </a:solidFill>
                <a:latin typeface="Aparajita" panose="02020603050405020304" pitchFamily="18" charset="0"/>
                <a:cs typeface="Aparajita" panose="02020603050405020304" pitchFamily="18" charset="0"/>
              </a:rPr>
              <a:t>two </a:t>
            </a:r>
            <a:r>
              <a:rPr sz="2400" spc="-5" dirty="0">
                <a:solidFill>
                  <a:srgbClr val="404040"/>
                </a:solidFill>
                <a:latin typeface="Aparajita" panose="02020603050405020304" pitchFamily="18" charset="0"/>
                <a:cs typeface="Aparajita" panose="02020603050405020304" pitchFamily="18" charset="0"/>
              </a:rPr>
              <a:t>Florida </a:t>
            </a:r>
            <a:r>
              <a:rPr sz="2400" dirty="0">
                <a:solidFill>
                  <a:srgbClr val="404040"/>
                </a:solidFill>
                <a:latin typeface="Aparajita" panose="02020603050405020304" pitchFamily="18" charset="0"/>
                <a:cs typeface="Aparajita" panose="02020603050405020304" pitchFamily="18" charset="0"/>
              </a:rPr>
              <a:t>launch  </a:t>
            </a:r>
            <a:r>
              <a:rPr sz="2400" spc="-20" dirty="0">
                <a:solidFill>
                  <a:srgbClr val="404040"/>
                </a:solidFill>
                <a:latin typeface="Aparajita" panose="02020603050405020304" pitchFamily="18" charset="0"/>
                <a:cs typeface="Aparajita" panose="02020603050405020304" pitchFamily="18" charset="0"/>
              </a:rPr>
              <a:t>sites </a:t>
            </a:r>
            <a:r>
              <a:rPr sz="2400" spc="-5" dirty="0">
                <a:solidFill>
                  <a:srgbClr val="404040"/>
                </a:solidFill>
                <a:latin typeface="Aparajita" panose="02020603050405020304" pitchFamily="18" charset="0"/>
                <a:cs typeface="Aparajita" panose="02020603050405020304" pitchFamily="18" charset="0"/>
              </a:rPr>
              <a:t>since they </a:t>
            </a:r>
            <a:r>
              <a:rPr sz="2400" spc="-20" dirty="0">
                <a:solidFill>
                  <a:srgbClr val="404040"/>
                </a:solidFill>
                <a:latin typeface="Aparajita" panose="02020603050405020304" pitchFamily="18" charset="0"/>
                <a:cs typeface="Aparajita" panose="02020603050405020304" pitchFamily="18" charset="0"/>
              </a:rPr>
              <a:t>are </a:t>
            </a:r>
            <a:r>
              <a:rPr sz="2400" spc="-15" dirty="0">
                <a:solidFill>
                  <a:srgbClr val="404040"/>
                </a:solidFill>
                <a:latin typeface="Aparajita" panose="02020603050405020304" pitchFamily="18" charset="0"/>
                <a:cs typeface="Aparajita" panose="02020603050405020304" pitchFamily="18" charset="0"/>
              </a:rPr>
              <a:t>very </a:t>
            </a:r>
            <a:r>
              <a:rPr sz="2400" dirty="0">
                <a:solidFill>
                  <a:srgbClr val="404040"/>
                </a:solidFill>
                <a:latin typeface="Aparajita" panose="02020603050405020304" pitchFamily="18" charset="0"/>
                <a:cs typeface="Aparajita" panose="02020603050405020304" pitchFamily="18" charset="0"/>
              </a:rPr>
              <a:t>close </a:t>
            </a:r>
            <a:r>
              <a:rPr sz="2400" spc="-20" dirty="0">
                <a:solidFill>
                  <a:srgbClr val="404040"/>
                </a:solidFill>
                <a:latin typeface="Aparajita" panose="02020603050405020304" pitchFamily="18" charset="0"/>
                <a:cs typeface="Aparajita" panose="02020603050405020304" pitchFamily="18" charset="0"/>
              </a:rPr>
              <a:t>to </a:t>
            </a:r>
            <a:r>
              <a:rPr sz="2400" dirty="0">
                <a:solidFill>
                  <a:srgbClr val="404040"/>
                </a:solidFill>
                <a:latin typeface="Aparajita" panose="02020603050405020304" pitchFamily="18" charset="0"/>
                <a:cs typeface="Aparajita" panose="02020603050405020304" pitchFamily="18" charset="0"/>
              </a:rPr>
              <a:t>each </a:t>
            </a:r>
            <a:r>
              <a:rPr sz="2400" spc="-65" dirty="0">
                <a:solidFill>
                  <a:srgbClr val="404040"/>
                </a:solidFill>
                <a:latin typeface="Aparajita" panose="02020603050405020304" pitchFamily="18" charset="0"/>
                <a:cs typeface="Aparajita" panose="02020603050405020304" pitchFamily="18" charset="0"/>
              </a:rPr>
              <a:t>other. </a:t>
            </a:r>
            <a:r>
              <a:rPr sz="2400" dirty="0">
                <a:solidFill>
                  <a:srgbClr val="404040"/>
                </a:solidFill>
                <a:latin typeface="Aparajita" panose="02020603050405020304" pitchFamily="18" charset="0"/>
                <a:cs typeface="Aparajita" panose="02020603050405020304" pitchFamily="18" charset="0"/>
              </a:rPr>
              <a:t>All launch </a:t>
            </a:r>
            <a:r>
              <a:rPr sz="2400" spc="-20" dirty="0">
                <a:solidFill>
                  <a:srgbClr val="404040"/>
                </a:solidFill>
                <a:latin typeface="Aparajita" panose="02020603050405020304" pitchFamily="18" charset="0"/>
                <a:cs typeface="Aparajita" panose="02020603050405020304" pitchFamily="18" charset="0"/>
              </a:rPr>
              <a:t>sites are </a:t>
            </a:r>
            <a:r>
              <a:rPr sz="2400" spc="-5" dirty="0">
                <a:solidFill>
                  <a:srgbClr val="404040"/>
                </a:solidFill>
                <a:latin typeface="Aparajita" panose="02020603050405020304" pitchFamily="18" charset="0"/>
                <a:cs typeface="Aparajita" panose="02020603050405020304" pitchFamily="18" charset="0"/>
              </a:rPr>
              <a:t>near </a:t>
            </a:r>
            <a:r>
              <a:rPr sz="2400" dirty="0">
                <a:solidFill>
                  <a:srgbClr val="404040"/>
                </a:solidFill>
                <a:latin typeface="Aparajita" panose="02020603050405020304" pitchFamily="18" charset="0"/>
                <a:cs typeface="Aparajita" panose="02020603050405020304" pitchFamily="18" charset="0"/>
              </a:rPr>
              <a:t>the</a:t>
            </a:r>
            <a:r>
              <a:rPr sz="2400" spc="125" dirty="0">
                <a:solidFill>
                  <a:srgbClr val="404040"/>
                </a:solidFill>
                <a:latin typeface="Aparajita" panose="02020603050405020304" pitchFamily="18" charset="0"/>
                <a:cs typeface="Aparajita" panose="02020603050405020304" pitchFamily="18" charset="0"/>
              </a:rPr>
              <a:t> </a:t>
            </a:r>
            <a:r>
              <a:rPr sz="2400" spc="-5" dirty="0">
                <a:solidFill>
                  <a:srgbClr val="404040"/>
                </a:solidFill>
                <a:latin typeface="Aparajita" panose="02020603050405020304" pitchFamily="18" charset="0"/>
                <a:cs typeface="Aparajita" panose="02020603050405020304" pitchFamily="18" charset="0"/>
              </a:rPr>
              <a:t>ocean.</a:t>
            </a:r>
            <a:endParaRPr sz="2400" dirty="0">
              <a:latin typeface="Aparajita" panose="02020603050405020304" pitchFamily="18" charset="0"/>
              <a:cs typeface="Aparajita" panose="02020603050405020304" pitchFamily="18" charset="0"/>
            </a:endParaRPr>
          </a:p>
        </p:txBody>
      </p:sp>
      <p:sp>
        <p:nvSpPr>
          <p:cNvPr id="7" name="object 4">
            <a:extLst>
              <a:ext uri="{FF2B5EF4-FFF2-40B4-BE49-F238E27FC236}">
                <a16:creationId xmlns:a16="http://schemas.microsoft.com/office/drawing/2014/main" id="{AAB69B94-7DAA-4112-B503-9509DFD462E2}"/>
              </a:ext>
            </a:extLst>
          </p:cNvPr>
          <p:cNvSpPr/>
          <p:nvPr/>
        </p:nvSpPr>
        <p:spPr>
          <a:xfrm>
            <a:off x="854963" y="1621536"/>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Coloured</a:t>
            </a:r>
            <a:r>
              <a:rPr lang="en-US" dirty="0">
                <a:solidFill>
                  <a:srgbClr val="0B49CB"/>
                </a:solidFill>
                <a:latin typeface="Abadi"/>
              </a:rPr>
              <a:t> Launch Markers</a:t>
            </a:r>
          </a:p>
        </p:txBody>
      </p:sp>
      <p:sp>
        <p:nvSpPr>
          <p:cNvPr id="6" name="object 3">
            <a:extLst>
              <a:ext uri="{FF2B5EF4-FFF2-40B4-BE49-F238E27FC236}">
                <a16:creationId xmlns:a16="http://schemas.microsoft.com/office/drawing/2014/main" id="{45BA23B7-29D6-4909-828C-C3739B5038CA}"/>
              </a:ext>
            </a:extLst>
          </p:cNvPr>
          <p:cNvSpPr txBox="1"/>
          <p:nvPr/>
        </p:nvSpPr>
        <p:spPr>
          <a:xfrm>
            <a:off x="1232712" y="5356656"/>
            <a:ext cx="10076180" cy="621324"/>
          </a:xfrm>
          <a:prstGeom prst="rect">
            <a:avLst/>
          </a:prstGeom>
        </p:spPr>
        <p:txBody>
          <a:bodyPr vert="horz" wrap="square" lIns="0" tIns="12700" rIns="0" bIns="0" rtlCol="0">
            <a:spAutoFit/>
          </a:bodyPr>
          <a:lstStyle/>
          <a:p>
            <a:pPr marL="12700">
              <a:lnSpc>
                <a:spcPts val="2305"/>
              </a:lnSpc>
              <a:spcBef>
                <a:spcPts val="100"/>
              </a:spcBef>
            </a:pPr>
            <a:r>
              <a:rPr sz="2400" spc="-25" dirty="0">
                <a:solidFill>
                  <a:srgbClr val="404040"/>
                </a:solidFill>
                <a:latin typeface="Aparajita" panose="02020603050405020304" pitchFamily="18" charset="0"/>
                <a:cs typeface="Aparajita" panose="02020603050405020304" pitchFamily="18" charset="0"/>
              </a:rPr>
              <a:t>Clusters </a:t>
            </a:r>
            <a:r>
              <a:rPr sz="2400" spc="-5" dirty="0">
                <a:solidFill>
                  <a:srgbClr val="404040"/>
                </a:solidFill>
                <a:latin typeface="Aparajita" panose="02020603050405020304" pitchFamily="18" charset="0"/>
                <a:cs typeface="Aparajita" panose="02020603050405020304" pitchFamily="18" charset="0"/>
              </a:rPr>
              <a:t>on </a:t>
            </a:r>
            <a:r>
              <a:rPr sz="2400" spc="-15" dirty="0">
                <a:solidFill>
                  <a:srgbClr val="404040"/>
                </a:solidFill>
                <a:latin typeface="Aparajita" panose="02020603050405020304" pitchFamily="18" charset="0"/>
                <a:cs typeface="Aparajita" panose="02020603050405020304" pitchFamily="18" charset="0"/>
              </a:rPr>
              <a:t>Folium </a:t>
            </a:r>
            <a:r>
              <a:rPr sz="2400" dirty="0">
                <a:solidFill>
                  <a:srgbClr val="404040"/>
                </a:solidFill>
                <a:latin typeface="Aparajita" panose="02020603050405020304" pitchFamily="18" charset="0"/>
                <a:cs typeface="Aparajita" panose="02020603050405020304" pitchFamily="18" charset="0"/>
              </a:rPr>
              <a:t>map </a:t>
            </a:r>
            <a:r>
              <a:rPr sz="2400" spc="-5" dirty="0">
                <a:solidFill>
                  <a:srgbClr val="404040"/>
                </a:solidFill>
                <a:latin typeface="Aparajita" panose="02020603050405020304" pitchFamily="18" charset="0"/>
                <a:cs typeface="Aparajita" panose="02020603050405020304" pitchFamily="18" charset="0"/>
              </a:rPr>
              <a:t>can </a:t>
            </a:r>
            <a:r>
              <a:rPr sz="2400" dirty="0">
                <a:solidFill>
                  <a:srgbClr val="404040"/>
                </a:solidFill>
                <a:latin typeface="Aparajita" panose="02020603050405020304" pitchFamily="18" charset="0"/>
                <a:cs typeface="Aparajita" panose="02020603050405020304" pitchFamily="18" charset="0"/>
              </a:rPr>
              <a:t>be </a:t>
            </a:r>
            <a:r>
              <a:rPr sz="2400" spc="-20" dirty="0">
                <a:solidFill>
                  <a:srgbClr val="404040"/>
                </a:solidFill>
                <a:latin typeface="Aparajita" panose="02020603050405020304" pitchFamily="18" charset="0"/>
                <a:cs typeface="Aparajita" panose="02020603050405020304" pitchFamily="18" charset="0"/>
              </a:rPr>
              <a:t>clicked </a:t>
            </a:r>
            <a:r>
              <a:rPr sz="2400" spc="-5" dirty="0">
                <a:solidFill>
                  <a:srgbClr val="404040"/>
                </a:solidFill>
                <a:latin typeface="Aparajita" panose="02020603050405020304" pitchFamily="18" charset="0"/>
                <a:cs typeface="Aparajita" panose="02020603050405020304" pitchFamily="18" charset="0"/>
              </a:rPr>
              <a:t>on </a:t>
            </a:r>
            <a:r>
              <a:rPr sz="2400" spc="-20" dirty="0">
                <a:solidFill>
                  <a:srgbClr val="404040"/>
                </a:solidFill>
                <a:latin typeface="Aparajita" panose="02020603050405020304" pitchFamily="18" charset="0"/>
                <a:cs typeface="Aparajita" panose="02020603050405020304" pitchFamily="18" charset="0"/>
              </a:rPr>
              <a:t>to display </a:t>
            </a:r>
            <a:r>
              <a:rPr sz="2400" dirty="0">
                <a:solidFill>
                  <a:srgbClr val="404040"/>
                </a:solidFill>
                <a:latin typeface="Aparajita" panose="02020603050405020304" pitchFamily="18" charset="0"/>
                <a:cs typeface="Aparajita" panose="02020603050405020304" pitchFamily="18" charset="0"/>
              </a:rPr>
              <a:t>each </a:t>
            </a:r>
            <a:r>
              <a:rPr sz="2400" spc="-5" dirty="0">
                <a:solidFill>
                  <a:srgbClr val="404040"/>
                </a:solidFill>
                <a:latin typeface="Aparajita" panose="02020603050405020304" pitchFamily="18" charset="0"/>
                <a:cs typeface="Aparajita" panose="02020603050405020304" pitchFamily="18" charset="0"/>
              </a:rPr>
              <a:t>successful </a:t>
            </a:r>
            <a:r>
              <a:rPr sz="2400" dirty="0">
                <a:solidFill>
                  <a:srgbClr val="404040"/>
                </a:solidFill>
                <a:latin typeface="Aparajita" panose="02020603050405020304" pitchFamily="18" charset="0"/>
                <a:cs typeface="Aparajita" panose="02020603050405020304" pitchFamily="18" charset="0"/>
              </a:rPr>
              <a:t>landing </a:t>
            </a:r>
            <a:r>
              <a:rPr sz="2400" spc="-5" dirty="0">
                <a:solidFill>
                  <a:srgbClr val="404040"/>
                </a:solidFill>
                <a:latin typeface="Aparajita" panose="02020603050405020304" pitchFamily="18" charset="0"/>
                <a:cs typeface="Aparajita" panose="02020603050405020304" pitchFamily="18" charset="0"/>
              </a:rPr>
              <a:t>(green icon) </a:t>
            </a:r>
            <a:r>
              <a:rPr sz="2400" dirty="0">
                <a:solidFill>
                  <a:srgbClr val="404040"/>
                </a:solidFill>
                <a:latin typeface="Aparajita" panose="02020603050405020304" pitchFamily="18" charset="0"/>
                <a:cs typeface="Aparajita" panose="02020603050405020304" pitchFamily="18" charset="0"/>
              </a:rPr>
              <a:t>and</a:t>
            </a:r>
            <a:r>
              <a:rPr sz="2400" spc="5" dirty="0">
                <a:solidFill>
                  <a:srgbClr val="404040"/>
                </a:solidFill>
                <a:latin typeface="Aparajita" panose="02020603050405020304" pitchFamily="18" charset="0"/>
                <a:cs typeface="Aparajita" panose="02020603050405020304" pitchFamily="18" charset="0"/>
              </a:rPr>
              <a:t> </a:t>
            </a:r>
            <a:r>
              <a:rPr sz="2400" spc="-20" dirty="0">
                <a:solidFill>
                  <a:srgbClr val="404040"/>
                </a:solidFill>
                <a:latin typeface="Aparajita" panose="02020603050405020304" pitchFamily="18" charset="0"/>
                <a:cs typeface="Aparajita" panose="02020603050405020304" pitchFamily="18" charset="0"/>
              </a:rPr>
              <a:t>failed</a:t>
            </a:r>
            <a:endParaRPr sz="2400" dirty="0">
              <a:latin typeface="Aparajita" panose="02020603050405020304" pitchFamily="18" charset="0"/>
              <a:cs typeface="Aparajita" panose="02020603050405020304" pitchFamily="18" charset="0"/>
            </a:endParaRPr>
          </a:p>
          <a:p>
            <a:pPr marL="12700">
              <a:lnSpc>
                <a:spcPts val="2305"/>
              </a:lnSpc>
            </a:pPr>
            <a:r>
              <a:rPr sz="2400" spc="-5" dirty="0">
                <a:solidFill>
                  <a:srgbClr val="404040"/>
                </a:solidFill>
                <a:latin typeface="Aparajita" panose="02020603050405020304" pitchFamily="18" charset="0"/>
                <a:cs typeface="Aparajita" panose="02020603050405020304" pitchFamily="18" charset="0"/>
              </a:rPr>
              <a:t>landing </a:t>
            </a:r>
            <a:r>
              <a:rPr sz="2400" spc="-15" dirty="0">
                <a:solidFill>
                  <a:srgbClr val="404040"/>
                </a:solidFill>
                <a:latin typeface="Aparajita" panose="02020603050405020304" pitchFamily="18" charset="0"/>
                <a:cs typeface="Aparajita" panose="02020603050405020304" pitchFamily="18" charset="0"/>
              </a:rPr>
              <a:t>(red </a:t>
            </a:r>
            <a:r>
              <a:rPr sz="2400" spc="-5" dirty="0">
                <a:solidFill>
                  <a:srgbClr val="404040"/>
                </a:solidFill>
                <a:latin typeface="Aparajita" panose="02020603050405020304" pitchFamily="18" charset="0"/>
                <a:cs typeface="Aparajita" panose="02020603050405020304" pitchFamily="18" charset="0"/>
              </a:rPr>
              <a:t>icon). </a:t>
            </a:r>
            <a:r>
              <a:rPr sz="2400" dirty="0">
                <a:solidFill>
                  <a:srgbClr val="404040"/>
                </a:solidFill>
                <a:latin typeface="Aparajita" panose="02020603050405020304" pitchFamily="18" charset="0"/>
                <a:cs typeface="Aparajita" panose="02020603050405020304" pitchFamily="18" charset="0"/>
              </a:rPr>
              <a:t>In this </a:t>
            </a:r>
            <a:r>
              <a:rPr sz="2400" spc="-25" dirty="0">
                <a:solidFill>
                  <a:srgbClr val="404040"/>
                </a:solidFill>
                <a:latin typeface="Aparajita" panose="02020603050405020304" pitchFamily="18" charset="0"/>
                <a:cs typeface="Aparajita" panose="02020603050405020304" pitchFamily="18" charset="0"/>
              </a:rPr>
              <a:t>example </a:t>
            </a:r>
            <a:r>
              <a:rPr sz="2400" spc="-40" dirty="0">
                <a:solidFill>
                  <a:srgbClr val="404040"/>
                </a:solidFill>
                <a:latin typeface="Aparajita" panose="02020603050405020304" pitchFamily="18" charset="0"/>
                <a:cs typeface="Aparajita" panose="02020603050405020304" pitchFamily="18" charset="0"/>
              </a:rPr>
              <a:t>VAFB </a:t>
            </a:r>
            <a:r>
              <a:rPr sz="2400" spc="-5" dirty="0">
                <a:solidFill>
                  <a:srgbClr val="404040"/>
                </a:solidFill>
                <a:latin typeface="Aparajita" panose="02020603050405020304" pitchFamily="18" charset="0"/>
                <a:cs typeface="Aparajita" panose="02020603050405020304" pitchFamily="18" charset="0"/>
              </a:rPr>
              <a:t>SLC-4E </a:t>
            </a:r>
            <a:r>
              <a:rPr sz="2400" spc="-20" dirty="0">
                <a:solidFill>
                  <a:srgbClr val="404040"/>
                </a:solidFill>
                <a:latin typeface="Aparajita" panose="02020603050405020304" pitchFamily="18" charset="0"/>
                <a:cs typeface="Aparajita" panose="02020603050405020304" pitchFamily="18" charset="0"/>
              </a:rPr>
              <a:t>shows </a:t>
            </a:r>
            <a:r>
              <a:rPr sz="2400" dirty="0">
                <a:solidFill>
                  <a:srgbClr val="404040"/>
                </a:solidFill>
                <a:latin typeface="Aparajita" panose="02020603050405020304" pitchFamily="18" charset="0"/>
                <a:cs typeface="Aparajita" panose="02020603050405020304" pitchFamily="18" charset="0"/>
              </a:rPr>
              <a:t>4 </a:t>
            </a:r>
            <a:r>
              <a:rPr sz="2400" spc="-5" dirty="0">
                <a:solidFill>
                  <a:srgbClr val="404040"/>
                </a:solidFill>
                <a:latin typeface="Aparajita" panose="02020603050405020304" pitchFamily="18" charset="0"/>
                <a:cs typeface="Aparajita" panose="02020603050405020304" pitchFamily="18" charset="0"/>
              </a:rPr>
              <a:t>successful landings </a:t>
            </a:r>
            <a:r>
              <a:rPr sz="2400" dirty="0">
                <a:solidFill>
                  <a:srgbClr val="404040"/>
                </a:solidFill>
                <a:latin typeface="Aparajita" panose="02020603050405020304" pitchFamily="18" charset="0"/>
                <a:cs typeface="Aparajita" panose="02020603050405020304" pitchFamily="18" charset="0"/>
              </a:rPr>
              <a:t>and 6 </a:t>
            </a:r>
            <a:r>
              <a:rPr sz="2400" spc="-20" dirty="0">
                <a:solidFill>
                  <a:srgbClr val="404040"/>
                </a:solidFill>
                <a:latin typeface="Aparajita" panose="02020603050405020304" pitchFamily="18" charset="0"/>
                <a:cs typeface="Aparajita" panose="02020603050405020304" pitchFamily="18" charset="0"/>
              </a:rPr>
              <a:t>failed</a:t>
            </a:r>
            <a:r>
              <a:rPr sz="2400" spc="-65" dirty="0">
                <a:solidFill>
                  <a:srgbClr val="404040"/>
                </a:solidFill>
                <a:latin typeface="Aparajita" panose="02020603050405020304" pitchFamily="18" charset="0"/>
                <a:cs typeface="Aparajita" panose="02020603050405020304" pitchFamily="18" charset="0"/>
              </a:rPr>
              <a:t> </a:t>
            </a:r>
            <a:r>
              <a:rPr sz="2400" spc="-5" dirty="0">
                <a:solidFill>
                  <a:srgbClr val="404040"/>
                </a:solidFill>
                <a:latin typeface="Aparajita" panose="02020603050405020304" pitchFamily="18" charset="0"/>
                <a:cs typeface="Aparajita" panose="02020603050405020304" pitchFamily="18" charset="0"/>
              </a:rPr>
              <a:t>landings.</a:t>
            </a:r>
            <a:endParaRPr sz="2400" dirty="0">
              <a:latin typeface="Aparajita" panose="02020603050405020304" pitchFamily="18" charset="0"/>
              <a:cs typeface="Aparajita" panose="02020603050405020304" pitchFamily="18" charset="0"/>
            </a:endParaRPr>
          </a:p>
        </p:txBody>
      </p:sp>
      <p:sp>
        <p:nvSpPr>
          <p:cNvPr id="7" name="object 4">
            <a:extLst>
              <a:ext uri="{FF2B5EF4-FFF2-40B4-BE49-F238E27FC236}">
                <a16:creationId xmlns:a16="http://schemas.microsoft.com/office/drawing/2014/main" id="{E6BD38DF-658F-4CC5-AD07-D0DF8E690B7E}"/>
              </a:ext>
            </a:extLst>
          </p:cNvPr>
          <p:cNvSpPr/>
          <p:nvPr/>
        </p:nvSpPr>
        <p:spPr>
          <a:xfrm>
            <a:off x="3217555" y="1575336"/>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sp>
        <p:nvSpPr>
          <p:cNvPr id="6" name="object 3">
            <a:extLst>
              <a:ext uri="{FF2B5EF4-FFF2-40B4-BE49-F238E27FC236}">
                <a16:creationId xmlns:a16="http://schemas.microsoft.com/office/drawing/2014/main" id="{7D97FD08-60B8-456B-90F4-57D2F0FE787E}"/>
              </a:ext>
            </a:extLst>
          </p:cNvPr>
          <p:cNvSpPr txBox="1"/>
          <p:nvPr/>
        </p:nvSpPr>
        <p:spPr>
          <a:xfrm>
            <a:off x="1084275" y="5141214"/>
            <a:ext cx="9933940" cy="1275349"/>
          </a:xfrm>
          <a:prstGeom prst="rect">
            <a:avLst/>
          </a:prstGeom>
        </p:spPr>
        <p:txBody>
          <a:bodyPr vert="horz" wrap="square" lIns="0" tIns="74295" rIns="0" bIns="0" rtlCol="0">
            <a:spAutoFit/>
          </a:bodyPr>
          <a:lstStyle/>
          <a:p>
            <a:pPr marL="12700" marR="5080" algn="just">
              <a:lnSpc>
                <a:spcPct val="80000"/>
              </a:lnSpc>
              <a:spcBef>
                <a:spcPts val="585"/>
              </a:spcBef>
            </a:pPr>
            <a:r>
              <a:rPr sz="2400" spc="-5" dirty="0">
                <a:solidFill>
                  <a:srgbClr val="404040"/>
                </a:solidFill>
                <a:latin typeface="Aparajita" panose="02020603050405020304" pitchFamily="18" charset="0"/>
                <a:cs typeface="Aparajita" panose="02020603050405020304" pitchFamily="18" charset="0"/>
              </a:rPr>
              <a:t>Using </a:t>
            </a:r>
            <a:r>
              <a:rPr sz="2400" spc="-10" dirty="0">
                <a:solidFill>
                  <a:srgbClr val="404040"/>
                </a:solidFill>
                <a:latin typeface="Aparajita" panose="02020603050405020304" pitchFamily="18" charset="0"/>
                <a:cs typeface="Aparajita" panose="02020603050405020304" pitchFamily="18" charset="0"/>
              </a:rPr>
              <a:t>KSC </a:t>
            </a:r>
            <a:r>
              <a:rPr sz="2400" spc="-15" dirty="0">
                <a:solidFill>
                  <a:srgbClr val="404040"/>
                </a:solidFill>
                <a:latin typeface="Aparajita" panose="02020603050405020304" pitchFamily="18" charset="0"/>
                <a:cs typeface="Aparajita" panose="02020603050405020304" pitchFamily="18" charset="0"/>
              </a:rPr>
              <a:t>LC-39A </a:t>
            </a:r>
            <a:r>
              <a:rPr sz="2400" dirty="0">
                <a:solidFill>
                  <a:srgbClr val="404040"/>
                </a:solidFill>
                <a:latin typeface="Aparajita" panose="02020603050405020304" pitchFamily="18" charset="0"/>
                <a:cs typeface="Aparajita" panose="02020603050405020304" pitchFamily="18" charset="0"/>
              </a:rPr>
              <a:t>as an </a:t>
            </a:r>
            <a:r>
              <a:rPr sz="2400" spc="-25" dirty="0">
                <a:solidFill>
                  <a:srgbClr val="404040"/>
                </a:solidFill>
                <a:latin typeface="Aparajita" panose="02020603050405020304" pitchFamily="18" charset="0"/>
                <a:cs typeface="Aparajita" panose="02020603050405020304" pitchFamily="18" charset="0"/>
              </a:rPr>
              <a:t>example, </a:t>
            </a:r>
            <a:r>
              <a:rPr sz="2400" dirty="0">
                <a:solidFill>
                  <a:srgbClr val="404040"/>
                </a:solidFill>
                <a:latin typeface="Aparajita" panose="02020603050405020304" pitchFamily="18" charset="0"/>
                <a:cs typeface="Aparajita" panose="02020603050405020304" pitchFamily="18" charset="0"/>
              </a:rPr>
              <a:t>launch </a:t>
            </a:r>
            <a:r>
              <a:rPr sz="2400" spc="-15" dirty="0">
                <a:solidFill>
                  <a:srgbClr val="404040"/>
                </a:solidFill>
                <a:latin typeface="Aparajita" panose="02020603050405020304" pitchFamily="18" charset="0"/>
                <a:cs typeface="Aparajita" panose="02020603050405020304" pitchFamily="18" charset="0"/>
              </a:rPr>
              <a:t>sites are </a:t>
            </a:r>
            <a:r>
              <a:rPr sz="2400" spc="-10" dirty="0">
                <a:solidFill>
                  <a:srgbClr val="404040"/>
                </a:solidFill>
                <a:latin typeface="Aparajita" panose="02020603050405020304" pitchFamily="18" charset="0"/>
                <a:cs typeface="Aparajita" panose="02020603050405020304" pitchFamily="18" charset="0"/>
              </a:rPr>
              <a:t>very </a:t>
            </a:r>
            <a:r>
              <a:rPr sz="2400" spc="-5" dirty="0">
                <a:solidFill>
                  <a:srgbClr val="404040"/>
                </a:solidFill>
                <a:latin typeface="Aparajita" panose="02020603050405020304" pitchFamily="18" charset="0"/>
                <a:cs typeface="Aparajita" panose="02020603050405020304" pitchFamily="18" charset="0"/>
              </a:rPr>
              <a:t>close </a:t>
            </a:r>
            <a:r>
              <a:rPr sz="2400" spc="-25" dirty="0">
                <a:solidFill>
                  <a:srgbClr val="404040"/>
                </a:solidFill>
                <a:latin typeface="Aparajita" panose="02020603050405020304" pitchFamily="18" charset="0"/>
                <a:cs typeface="Aparajita" panose="02020603050405020304" pitchFamily="18" charset="0"/>
              </a:rPr>
              <a:t>to </a:t>
            </a:r>
            <a:r>
              <a:rPr sz="2400" spc="-35" dirty="0">
                <a:solidFill>
                  <a:srgbClr val="404040"/>
                </a:solidFill>
                <a:latin typeface="Aparajita" panose="02020603050405020304" pitchFamily="18" charset="0"/>
                <a:cs typeface="Aparajita" panose="02020603050405020304" pitchFamily="18" charset="0"/>
              </a:rPr>
              <a:t>railways </a:t>
            </a:r>
            <a:r>
              <a:rPr sz="2400" spc="-25" dirty="0">
                <a:solidFill>
                  <a:srgbClr val="404040"/>
                </a:solidFill>
                <a:latin typeface="Aparajita" panose="02020603050405020304" pitchFamily="18" charset="0"/>
                <a:cs typeface="Aparajita" panose="02020603050405020304" pitchFamily="18" charset="0"/>
              </a:rPr>
              <a:t>for </a:t>
            </a:r>
            <a:r>
              <a:rPr sz="2400" spc="-20" dirty="0">
                <a:solidFill>
                  <a:srgbClr val="404040"/>
                </a:solidFill>
                <a:latin typeface="Aparajita" panose="02020603050405020304" pitchFamily="18" charset="0"/>
                <a:cs typeface="Aparajita" panose="02020603050405020304" pitchFamily="18" charset="0"/>
              </a:rPr>
              <a:t>large </a:t>
            </a:r>
            <a:r>
              <a:rPr sz="2400" spc="-5" dirty="0">
                <a:solidFill>
                  <a:srgbClr val="404040"/>
                </a:solidFill>
                <a:latin typeface="Aparajita" panose="02020603050405020304" pitchFamily="18" charset="0"/>
                <a:cs typeface="Aparajita" panose="02020603050405020304" pitchFamily="18" charset="0"/>
              </a:rPr>
              <a:t>part and supply  </a:t>
            </a:r>
            <a:r>
              <a:rPr sz="2400" spc="-10" dirty="0">
                <a:solidFill>
                  <a:srgbClr val="404040"/>
                </a:solidFill>
                <a:latin typeface="Aparajita" panose="02020603050405020304" pitchFamily="18" charset="0"/>
                <a:cs typeface="Aparajita" panose="02020603050405020304" pitchFamily="18" charset="0"/>
              </a:rPr>
              <a:t>transportation. </a:t>
            </a:r>
            <a:r>
              <a:rPr sz="2400" spc="-5" dirty="0">
                <a:solidFill>
                  <a:srgbClr val="404040"/>
                </a:solidFill>
                <a:latin typeface="Aparajita" panose="02020603050405020304" pitchFamily="18" charset="0"/>
                <a:cs typeface="Aparajita" panose="02020603050405020304" pitchFamily="18" charset="0"/>
              </a:rPr>
              <a:t>Launch </a:t>
            </a:r>
            <a:r>
              <a:rPr sz="2400" spc="-15" dirty="0">
                <a:solidFill>
                  <a:srgbClr val="404040"/>
                </a:solidFill>
                <a:latin typeface="Aparajita" panose="02020603050405020304" pitchFamily="18" charset="0"/>
                <a:cs typeface="Aparajita" panose="02020603050405020304" pitchFamily="18" charset="0"/>
              </a:rPr>
              <a:t>sites are </a:t>
            </a:r>
            <a:r>
              <a:rPr sz="2400" dirty="0">
                <a:solidFill>
                  <a:srgbClr val="404040"/>
                </a:solidFill>
                <a:latin typeface="Aparajita" panose="02020603050405020304" pitchFamily="18" charset="0"/>
                <a:cs typeface="Aparajita" panose="02020603050405020304" pitchFamily="18" charset="0"/>
              </a:rPr>
              <a:t>close </a:t>
            </a:r>
            <a:r>
              <a:rPr sz="2400" spc="-20" dirty="0">
                <a:solidFill>
                  <a:srgbClr val="404040"/>
                </a:solidFill>
                <a:latin typeface="Aparajita" panose="02020603050405020304" pitchFamily="18" charset="0"/>
                <a:cs typeface="Aparajita" panose="02020603050405020304" pitchFamily="18" charset="0"/>
              </a:rPr>
              <a:t>to </a:t>
            </a:r>
            <a:r>
              <a:rPr sz="2400" spc="-25" dirty="0">
                <a:solidFill>
                  <a:srgbClr val="404040"/>
                </a:solidFill>
                <a:latin typeface="Aparajita" panose="02020603050405020304" pitchFamily="18" charset="0"/>
                <a:cs typeface="Aparajita" panose="02020603050405020304" pitchFamily="18" charset="0"/>
              </a:rPr>
              <a:t>highways </a:t>
            </a:r>
            <a:r>
              <a:rPr sz="2400" spc="-30" dirty="0">
                <a:solidFill>
                  <a:srgbClr val="404040"/>
                </a:solidFill>
                <a:latin typeface="Aparajita" panose="02020603050405020304" pitchFamily="18" charset="0"/>
                <a:cs typeface="Aparajita" panose="02020603050405020304" pitchFamily="18" charset="0"/>
              </a:rPr>
              <a:t>for </a:t>
            </a:r>
            <a:r>
              <a:rPr sz="2400" spc="-5" dirty="0">
                <a:solidFill>
                  <a:srgbClr val="404040"/>
                </a:solidFill>
                <a:latin typeface="Aparajita" panose="02020603050405020304" pitchFamily="18" charset="0"/>
                <a:cs typeface="Aparajita" panose="02020603050405020304" pitchFamily="18" charset="0"/>
              </a:rPr>
              <a:t>human </a:t>
            </a:r>
            <a:r>
              <a:rPr sz="2400" dirty="0">
                <a:solidFill>
                  <a:srgbClr val="404040"/>
                </a:solidFill>
                <a:latin typeface="Aparajita" panose="02020603050405020304" pitchFamily="18" charset="0"/>
                <a:cs typeface="Aparajita" panose="02020603050405020304" pitchFamily="18" charset="0"/>
              </a:rPr>
              <a:t>and </a:t>
            </a:r>
            <a:r>
              <a:rPr sz="2400" spc="-10" dirty="0">
                <a:solidFill>
                  <a:srgbClr val="404040"/>
                </a:solidFill>
                <a:latin typeface="Aparajita" panose="02020603050405020304" pitchFamily="18" charset="0"/>
                <a:cs typeface="Aparajita" panose="02020603050405020304" pitchFamily="18" charset="0"/>
              </a:rPr>
              <a:t>supply transport. Launch </a:t>
            </a:r>
            <a:r>
              <a:rPr sz="2400" spc="-15" dirty="0">
                <a:solidFill>
                  <a:srgbClr val="404040"/>
                </a:solidFill>
                <a:latin typeface="Aparajita" panose="02020603050405020304" pitchFamily="18" charset="0"/>
                <a:cs typeface="Aparajita" panose="02020603050405020304" pitchFamily="18" charset="0"/>
              </a:rPr>
              <a:t>sites  </a:t>
            </a:r>
            <a:r>
              <a:rPr sz="2400" spc="-20" dirty="0">
                <a:solidFill>
                  <a:srgbClr val="404040"/>
                </a:solidFill>
                <a:latin typeface="Aparajita" panose="02020603050405020304" pitchFamily="18" charset="0"/>
                <a:cs typeface="Aparajita" panose="02020603050405020304" pitchFamily="18" charset="0"/>
              </a:rPr>
              <a:t>are </a:t>
            </a:r>
            <a:r>
              <a:rPr sz="2400" spc="-5" dirty="0">
                <a:solidFill>
                  <a:srgbClr val="404040"/>
                </a:solidFill>
                <a:latin typeface="Aparajita" panose="02020603050405020304" pitchFamily="18" charset="0"/>
                <a:cs typeface="Aparajita" panose="02020603050405020304" pitchFamily="18" charset="0"/>
              </a:rPr>
              <a:t>also </a:t>
            </a:r>
            <a:r>
              <a:rPr sz="2400" dirty="0">
                <a:solidFill>
                  <a:srgbClr val="404040"/>
                </a:solidFill>
                <a:latin typeface="Aparajita" panose="02020603050405020304" pitchFamily="18" charset="0"/>
                <a:cs typeface="Aparajita" panose="02020603050405020304" pitchFamily="18" charset="0"/>
              </a:rPr>
              <a:t>close </a:t>
            </a:r>
            <a:r>
              <a:rPr sz="2400" spc="-15" dirty="0">
                <a:solidFill>
                  <a:srgbClr val="404040"/>
                </a:solidFill>
                <a:latin typeface="Aparajita" panose="02020603050405020304" pitchFamily="18" charset="0"/>
                <a:cs typeface="Aparajita" panose="02020603050405020304" pitchFamily="18" charset="0"/>
              </a:rPr>
              <a:t>to </a:t>
            </a:r>
            <a:r>
              <a:rPr sz="2400" spc="-10" dirty="0">
                <a:solidFill>
                  <a:srgbClr val="404040"/>
                </a:solidFill>
                <a:latin typeface="Aparajita" panose="02020603050405020304" pitchFamily="18" charset="0"/>
                <a:cs typeface="Aparajita" panose="02020603050405020304" pitchFamily="18" charset="0"/>
              </a:rPr>
              <a:t>coasts </a:t>
            </a:r>
            <a:r>
              <a:rPr sz="2400" spc="-5" dirty="0">
                <a:solidFill>
                  <a:srgbClr val="404040"/>
                </a:solidFill>
                <a:latin typeface="Aparajita" panose="02020603050405020304" pitchFamily="18" charset="0"/>
                <a:cs typeface="Aparajita" panose="02020603050405020304" pitchFamily="18" charset="0"/>
              </a:rPr>
              <a:t>and </a:t>
            </a:r>
            <a:r>
              <a:rPr sz="2400" spc="-20" dirty="0">
                <a:solidFill>
                  <a:srgbClr val="404040"/>
                </a:solidFill>
                <a:latin typeface="Aparajita" panose="02020603050405020304" pitchFamily="18" charset="0"/>
                <a:cs typeface="Aparajita" panose="02020603050405020304" pitchFamily="18" charset="0"/>
              </a:rPr>
              <a:t>relatively </a:t>
            </a:r>
            <a:r>
              <a:rPr sz="2400" spc="-25" dirty="0">
                <a:solidFill>
                  <a:srgbClr val="404040"/>
                </a:solidFill>
                <a:latin typeface="Aparajita" panose="02020603050405020304" pitchFamily="18" charset="0"/>
                <a:cs typeface="Aparajita" panose="02020603050405020304" pitchFamily="18" charset="0"/>
              </a:rPr>
              <a:t>far from </a:t>
            </a:r>
            <a:r>
              <a:rPr sz="2400" spc="-5" dirty="0">
                <a:solidFill>
                  <a:srgbClr val="404040"/>
                </a:solidFill>
                <a:latin typeface="Aparajita" panose="02020603050405020304" pitchFamily="18" charset="0"/>
                <a:cs typeface="Aparajita" panose="02020603050405020304" pitchFamily="18" charset="0"/>
              </a:rPr>
              <a:t>cities so </a:t>
            </a:r>
            <a:r>
              <a:rPr sz="2400" spc="-10" dirty="0">
                <a:solidFill>
                  <a:srgbClr val="404040"/>
                </a:solidFill>
                <a:latin typeface="Aparajita" panose="02020603050405020304" pitchFamily="18" charset="0"/>
                <a:cs typeface="Aparajita" panose="02020603050405020304" pitchFamily="18" charset="0"/>
              </a:rPr>
              <a:t>that </a:t>
            </a:r>
            <a:r>
              <a:rPr sz="2400" spc="-5" dirty="0">
                <a:solidFill>
                  <a:srgbClr val="404040"/>
                </a:solidFill>
                <a:latin typeface="Aparajita" panose="02020603050405020304" pitchFamily="18" charset="0"/>
                <a:cs typeface="Aparajita" panose="02020603050405020304" pitchFamily="18" charset="0"/>
              </a:rPr>
              <a:t>launch </a:t>
            </a:r>
            <a:r>
              <a:rPr sz="2400" spc="-20" dirty="0">
                <a:solidFill>
                  <a:srgbClr val="404040"/>
                </a:solidFill>
                <a:latin typeface="Aparajita" panose="02020603050405020304" pitchFamily="18" charset="0"/>
                <a:cs typeface="Aparajita" panose="02020603050405020304" pitchFamily="18" charset="0"/>
              </a:rPr>
              <a:t>failures </a:t>
            </a:r>
            <a:r>
              <a:rPr sz="2400" spc="-5" dirty="0">
                <a:solidFill>
                  <a:srgbClr val="404040"/>
                </a:solidFill>
                <a:latin typeface="Aparajita" panose="02020603050405020304" pitchFamily="18" charset="0"/>
                <a:cs typeface="Aparajita" panose="02020603050405020304" pitchFamily="18" charset="0"/>
              </a:rPr>
              <a:t>can land in the sea </a:t>
            </a:r>
            <a:r>
              <a:rPr sz="2400" spc="-40" dirty="0">
                <a:solidFill>
                  <a:srgbClr val="404040"/>
                </a:solidFill>
                <a:latin typeface="Aparajita" panose="02020603050405020304" pitchFamily="18" charset="0"/>
                <a:cs typeface="Aparajita" panose="02020603050405020304" pitchFamily="18" charset="0"/>
              </a:rPr>
              <a:t>to  </a:t>
            </a:r>
            <a:r>
              <a:rPr sz="2400" spc="-25" dirty="0">
                <a:solidFill>
                  <a:srgbClr val="404040"/>
                </a:solidFill>
                <a:latin typeface="Aparajita" panose="02020603050405020304" pitchFamily="18" charset="0"/>
                <a:cs typeface="Aparajita" panose="02020603050405020304" pitchFamily="18" charset="0"/>
              </a:rPr>
              <a:t>avoid </a:t>
            </a:r>
            <a:r>
              <a:rPr sz="2400" spc="-40" dirty="0">
                <a:solidFill>
                  <a:srgbClr val="404040"/>
                </a:solidFill>
                <a:latin typeface="Aparajita" panose="02020603050405020304" pitchFamily="18" charset="0"/>
                <a:cs typeface="Aparajita" panose="02020603050405020304" pitchFamily="18" charset="0"/>
              </a:rPr>
              <a:t>rockets </a:t>
            </a:r>
            <a:r>
              <a:rPr sz="2400" spc="-10" dirty="0">
                <a:solidFill>
                  <a:srgbClr val="404040"/>
                </a:solidFill>
                <a:latin typeface="Aparajita" panose="02020603050405020304" pitchFamily="18" charset="0"/>
                <a:cs typeface="Aparajita" panose="02020603050405020304" pitchFamily="18" charset="0"/>
              </a:rPr>
              <a:t>falling </a:t>
            </a:r>
            <a:r>
              <a:rPr sz="2400" spc="-5" dirty="0">
                <a:solidFill>
                  <a:srgbClr val="404040"/>
                </a:solidFill>
                <a:latin typeface="Aparajita" panose="02020603050405020304" pitchFamily="18" charset="0"/>
                <a:cs typeface="Aparajita" panose="02020603050405020304" pitchFamily="18" charset="0"/>
              </a:rPr>
              <a:t>on densely </a:t>
            </a:r>
            <a:r>
              <a:rPr sz="2400" spc="-20" dirty="0">
                <a:solidFill>
                  <a:srgbClr val="404040"/>
                </a:solidFill>
                <a:latin typeface="Aparajita" panose="02020603050405020304" pitchFamily="18" charset="0"/>
                <a:cs typeface="Aparajita" panose="02020603050405020304" pitchFamily="18" charset="0"/>
              </a:rPr>
              <a:t>populated</a:t>
            </a:r>
            <a:r>
              <a:rPr sz="2400" spc="-30" dirty="0">
                <a:solidFill>
                  <a:srgbClr val="404040"/>
                </a:solidFill>
                <a:latin typeface="Aparajita" panose="02020603050405020304" pitchFamily="18" charset="0"/>
                <a:cs typeface="Aparajita" panose="02020603050405020304" pitchFamily="18" charset="0"/>
              </a:rPr>
              <a:t> </a:t>
            </a:r>
            <a:r>
              <a:rPr sz="2400" spc="-5" dirty="0">
                <a:solidFill>
                  <a:srgbClr val="404040"/>
                </a:solidFill>
                <a:latin typeface="Aparajita" panose="02020603050405020304" pitchFamily="18" charset="0"/>
                <a:cs typeface="Aparajita" panose="02020603050405020304" pitchFamily="18" charset="0"/>
              </a:rPr>
              <a:t>areas.</a:t>
            </a:r>
            <a:endParaRPr sz="2400" dirty="0">
              <a:latin typeface="Aparajita" panose="02020603050405020304" pitchFamily="18" charset="0"/>
              <a:cs typeface="Aparajita" panose="02020603050405020304" pitchFamily="18" charset="0"/>
            </a:endParaRPr>
          </a:p>
        </p:txBody>
      </p:sp>
      <p:sp>
        <p:nvSpPr>
          <p:cNvPr id="7" name="object 4">
            <a:extLst>
              <a:ext uri="{FF2B5EF4-FFF2-40B4-BE49-F238E27FC236}">
                <a16:creationId xmlns:a16="http://schemas.microsoft.com/office/drawing/2014/main" id="{8B3BB6E4-0EC6-4F38-A548-734094512524}"/>
              </a:ext>
            </a:extLst>
          </p:cNvPr>
          <p:cNvSpPr/>
          <p:nvPr/>
        </p:nvSpPr>
        <p:spPr>
          <a:xfrm>
            <a:off x="1696752" y="1458250"/>
            <a:ext cx="8389620" cy="1723643"/>
          </a:xfrm>
          <a:prstGeom prst="rect">
            <a:avLst/>
          </a:prstGeom>
          <a:blipFill>
            <a:blip r:embed="rId3" cstate="print"/>
            <a:stretch>
              <a:fillRect/>
            </a:stretch>
          </a:blipFill>
        </p:spPr>
        <p:txBody>
          <a:bodyPr wrap="square" lIns="0" tIns="0" rIns="0" bIns="0" rtlCol="0"/>
          <a:lstStyle/>
          <a:p>
            <a:endParaRPr/>
          </a:p>
        </p:txBody>
      </p:sp>
      <p:grpSp>
        <p:nvGrpSpPr>
          <p:cNvPr id="9" name="object 5">
            <a:extLst>
              <a:ext uri="{FF2B5EF4-FFF2-40B4-BE49-F238E27FC236}">
                <a16:creationId xmlns:a16="http://schemas.microsoft.com/office/drawing/2014/main" id="{6374801E-A590-4F3F-B81F-400CF39D747F}"/>
              </a:ext>
            </a:extLst>
          </p:cNvPr>
          <p:cNvGrpSpPr/>
          <p:nvPr/>
        </p:nvGrpSpPr>
        <p:grpSpPr>
          <a:xfrm>
            <a:off x="2343150" y="3429000"/>
            <a:ext cx="7505700" cy="1562100"/>
            <a:chOff x="2802635" y="3552444"/>
            <a:chExt cx="7505700" cy="1562100"/>
          </a:xfrm>
        </p:grpSpPr>
        <p:sp>
          <p:nvSpPr>
            <p:cNvPr id="10" name="object 6">
              <a:extLst>
                <a:ext uri="{FF2B5EF4-FFF2-40B4-BE49-F238E27FC236}">
                  <a16:creationId xmlns:a16="http://schemas.microsoft.com/office/drawing/2014/main" id="{23874FB9-CDE4-4DDE-A15C-16227D27E3C7}"/>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BDF33356-5BE4-4FB4-B8DE-9D503969E6CB}"/>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a:t>
            </a:r>
          </a:p>
        </p:txBody>
      </p:sp>
      <p:sp>
        <p:nvSpPr>
          <p:cNvPr id="6" name="object 3">
            <a:extLst>
              <a:ext uri="{FF2B5EF4-FFF2-40B4-BE49-F238E27FC236}">
                <a16:creationId xmlns:a16="http://schemas.microsoft.com/office/drawing/2014/main" id="{4C79B265-398D-4DF2-A232-9E8C27CC17E5}"/>
              </a:ext>
            </a:extLst>
          </p:cNvPr>
          <p:cNvSpPr txBox="1"/>
          <p:nvPr/>
        </p:nvSpPr>
        <p:spPr>
          <a:xfrm>
            <a:off x="848055" y="4796409"/>
            <a:ext cx="10751820" cy="1382430"/>
          </a:xfrm>
          <a:prstGeom prst="rect">
            <a:avLst/>
          </a:prstGeom>
        </p:spPr>
        <p:txBody>
          <a:bodyPr vert="horz" wrap="square" lIns="0" tIns="43180" rIns="0" bIns="0" rtlCol="0">
            <a:spAutoFit/>
          </a:bodyPr>
          <a:lstStyle/>
          <a:p>
            <a:pPr marL="12700" marR="5080">
              <a:lnSpc>
                <a:spcPct val="90000"/>
              </a:lnSpc>
              <a:spcBef>
                <a:spcPts val="340"/>
              </a:spcBef>
            </a:pPr>
            <a:r>
              <a:rPr sz="2400" spc="-5" dirty="0">
                <a:solidFill>
                  <a:srgbClr val="404040"/>
                </a:solidFill>
                <a:latin typeface="Aparajita" panose="02020603050405020304" pitchFamily="18" charset="0"/>
                <a:cs typeface="Aparajita" panose="02020603050405020304" pitchFamily="18" charset="0"/>
              </a:rPr>
              <a:t>This is </a:t>
            </a:r>
            <a:r>
              <a:rPr sz="2400" dirty="0">
                <a:solidFill>
                  <a:srgbClr val="404040"/>
                </a:solidFill>
                <a:latin typeface="Aparajita" panose="02020603050405020304" pitchFamily="18" charset="0"/>
                <a:cs typeface="Aparajita" panose="02020603050405020304" pitchFamily="18" charset="0"/>
              </a:rPr>
              <a:t>the </a:t>
            </a:r>
            <a:r>
              <a:rPr sz="2400" spc="-5" dirty="0">
                <a:solidFill>
                  <a:srgbClr val="404040"/>
                </a:solidFill>
                <a:latin typeface="Aparajita" panose="02020603050405020304" pitchFamily="18" charset="0"/>
                <a:cs typeface="Aparajita" panose="02020603050405020304" pitchFamily="18" charset="0"/>
              </a:rPr>
              <a:t>distribution of successful </a:t>
            </a:r>
            <a:r>
              <a:rPr sz="2400" dirty="0">
                <a:solidFill>
                  <a:srgbClr val="404040"/>
                </a:solidFill>
                <a:latin typeface="Aparajita" panose="02020603050405020304" pitchFamily="18" charset="0"/>
                <a:cs typeface="Aparajita" panose="02020603050405020304" pitchFamily="18" charset="0"/>
              </a:rPr>
              <a:t>landings </a:t>
            </a:r>
            <a:r>
              <a:rPr sz="2400" spc="-20" dirty="0">
                <a:solidFill>
                  <a:srgbClr val="404040"/>
                </a:solidFill>
                <a:latin typeface="Aparajita" panose="02020603050405020304" pitchFamily="18" charset="0"/>
                <a:cs typeface="Aparajita" panose="02020603050405020304" pitchFamily="18" charset="0"/>
              </a:rPr>
              <a:t>across </a:t>
            </a:r>
            <a:r>
              <a:rPr sz="2400" dirty="0">
                <a:solidFill>
                  <a:srgbClr val="404040"/>
                </a:solidFill>
                <a:latin typeface="Aparajita" panose="02020603050405020304" pitchFamily="18" charset="0"/>
                <a:cs typeface="Aparajita" panose="02020603050405020304" pitchFamily="18" charset="0"/>
              </a:rPr>
              <a:t>all launch </a:t>
            </a:r>
            <a:r>
              <a:rPr sz="2400" spc="-20" dirty="0">
                <a:solidFill>
                  <a:srgbClr val="404040"/>
                </a:solidFill>
                <a:latin typeface="Aparajita" panose="02020603050405020304" pitchFamily="18" charset="0"/>
                <a:cs typeface="Aparajita" panose="02020603050405020304" pitchFamily="18" charset="0"/>
              </a:rPr>
              <a:t>sites. </a:t>
            </a:r>
            <a:r>
              <a:rPr sz="2400" spc="-5" dirty="0">
                <a:solidFill>
                  <a:srgbClr val="404040"/>
                </a:solidFill>
                <a:latin typeface="Aparajita" panose="02020603050405020304" pitchFamily="18" charset="0"/>
                <a:cs typeface="Aparajita" panose="02020603050405020304" pitchFamily="18" charset="0"/>
              </a:rPr>
              <a:t>CCAFS </a:t>
            </a:r>
            <a:r>
              <a:rPr sz="2400" spc="-10" dirty="0">
                <a:solidFill>
                  <a:srgbClr val="404040"/>
                </a:solidFill>
                <a:latin typeface="Aparajita" panose="02020603050405020304" pitchFamily="18" charset="0"/>
                <a:cs typeface="Aparajita" panose="02020603050405020304" pitchFamily="18" charset="0"/>
              </a:rPr>
              <a:t>LC-40 </a:t>
            </a:r>
            <a:r>
              <a:rPr sz="2400" spc="-5" dirty="0">
                <a:solidFill>
                  <a:srgbClr val="404040"/>
                </a:solidFill>
                <a:latin typeface="Aparajita" panose="02020603050405020304" pitchFamily="18" charset="0"/>
                <a:cs typeface="Aparajita" panose="02020603050405020304" pitchFamily="18" charset="0"/>
              </a:rPr>
              <a:t>is </a:t>
            </a:r>
            <a:r>
              <a:rPr sz="2400" dirty="0">
                <a:solidFill>
                  <a:srgbClr val="404040"/>
                </a:solidFill>
                <a:latin typeface="Aparajita" panose="02020603050405020304" pitchFamily="18" charset="0"/>
                <a:cs typeface="Aparajita" panose="02020603050405020304" pitchFamily="18" charset="0"/>
              </a:rPr>
              <a:t>the </a:t>
            </a:r>
            <a:r>
              <a:rPr sz="2400" spc="-5" dirty="0">
                <a:solidFill>
                  <a:srgbClr val="404040"/>
                </a:solidFill>
                <a:latin typeface="Aparajita" panose="02020603050405020304" pitchFamily="18" charset="0"/>
                <a:cs typeface="Aparajita" panose="02020603050405020304" pitchFamily="18" charset="0"/>
              </a:rPr>
              <a:t>old name of  CCAFS SLC-40 </a:t>
            </a:r>
            <a:r>
              <a:rPr sz="2400" dirty="0">
                <a:solidFill>
                  <a:srgbClr val="404040"/>
                </a:solidFill>
                <a:latin typeface="Aparajita" panose="02020603050405020304" pitchFamily="18" charset="0"/>
                <a:cs typeface="Aparajita" panose="02020603050405020304" pitchFamily="18" charset="0"/>
              </a:rPr>
              <a:t>so </a:t>
            </a:r>
            <a:r>
              <a:rPr sz="2400" spc="-5" dirty="0">
                <a:solidFill>
                  <a:srgbClr val="404040"/>
                </a:solidFill>
                <a:latin typeface="Aparajita" panose="02020603050405020304" pitchFamily="18" charset="0"/>
                <a:cs typeface="Aparajita" panose="02020603050405020304" pitchFamily="18" charset="0"/>
              </a:rPr>
              <a:t>CCAFS </a:t>
            </a:r>
            <a:r>
              <a:rPr sz="2400" dirty="0">
                <a:solidFill>
                  <a:srgbClr val="404040"/>
                </a:solidFill>
                <a:latin typeface="Aparajita" panose="02020603050405020304" pitchFamily="18" charset="0"/>
                <a:cs typeface="Aparajita" panose="02020603050405020304" pitchFamily="18" charset="0"/>
              </a:rPr>
              <a:t>and </a:t>
            </a:r>
            <a:r>
              <a:rPr sz="2400" spc="-5" dirty="0">
                <a:solidFill>
                  <a:srgbClr val="404040"/>
                </a:solidFill>
                <a:latin typeface="Aparajita" panose="02020603050405020304" pitchFamily="18" charset="0"/>
                <a:cs typeface="Aparajita" panose="02020603050405020304" pitchFamily="18" charset="0"/>
              </a:rPr>
              <a:t>KSC </a:t>
            </a:r>
            <a:r>
              <a:rPr sz="2400" spc="-35" dirty="0">
                <a:solidFill>
                  <a:srgbClr val="404040"/>
                </a:solidFill>
                <a:latin typeface="Aparajita" panose="02020603050405020304" pitchFamily="18" charset="0"/>
                <a:cs typeface="Aparajita" panose="02020603050405020304" pitchFamily="18" charset="0"/>
              </a:rPr>
              <a:t>have </a:t>
            </a:r>
            <a:r>
              <a:rPr sz="2400" dirty="0">
                <a:solidFill>
                  <a:srgbClr val="404040"/>
                </a:solidFill>
                <a:latin typeface="Aparajita" panose="02020603050405020304" pitchFamily="18" charset="0"/>
                <a:cs typeface="Aparajita" panose="02020603050405020304" pitchFamily="18" charset="0"/>
              </a:rPr>
              <a:t>the </a:t>
            </a:r>
            <a:r>
              <a:rPr sz="2400" spc="-5" dirty="0">
                <a:solidFill>
                  <a:srgbClr val="404040"/>
                </a:solidFill>
                <a:latin typeface="Aparajita" panose="02020603050405020304" pitchFamily="18" charset="0"/>
                <a:cs typeface="Aparajita" panose="02020603050405020304" pitchFamily="18" charset="0"/>
              </a:rPr>
              <a:t>same amount </a:t>
            </a:r>
            <a:r>
              <a:rPr sz="2400" dirty="0">
                <a:solidFill>
                  <a:srgbClr val="404040"/>
                </a:solidFill>
                <a:latin typeface="Aparajita" panose="02020603050405020304" pitchFamily="18" charset="0"/>
                <a:cs typeface="Aparajita" panose="02020603050405020304" pitchFamily="18" charset="0"/>
              </a:rPr>
              <a:t>of </a:t>
            </a:r>
            <a:r>
              <a:rPr sz="2400" spc="-5" dirty="0">
                <a:solidFill>
                  <a:srgbClr val="404040"/>
                </a:solidFill>
                <a:latin typeface="Aparajita" panose="02020603050405020304" pitchFamily="18" charset="0"/>
                <a:cs typeface="Aparajita" panose="02020603050405020304" pitchFamily="18" charset="0"/>
              </a:rPr>
              <a:t>successful landings, but </a:t>
            </a:r>
            <a:r>
              <a:rPr sz="2400" dirty="0">
                <a:solidFill>
                  <a:srgbClr val="404040"/>
                </a:solidFill>
                <a:latin typeface="Aparajita" panose="02020603050405020304" pitchFamily="18" charset="0"/>
                <a:cs typeface="Aparajita" panose="02020603050405020304" pitchFamily="18" charset="0"/>
              </a:rPr>
              <a:t>a majority of the  </a:t>
            </a:r>
            <a:r>
              <a:rPr sz="2400" spc="-5" dirty="0">
                <a:solidFill>
                  <a:srgbClr val="404040"/>
                </a:solidFill>
                <a:latin typeface="Aparajita" panose="02020603050405020304" pitchFamily="18" charset="0"/>
                <a:cs typeface="Aparajita" panose="02020603050405020304" pitchFamily="18" charset="0"/>
              </a:rPr>
              <a:t>successful </a:t>
            </a:r>
            <a:r>
              <a:rPr sz="2400" dirty="0">
                <a:solidFill>
                  <a:srgbClr val="404040"/>
                </a:solidFill>
                <a:latin typeface="Aparajita" panose="02020603050405020304" pitchFamily="18" charset="0"/>
                <a:cs typeface="Aparajita" panose="02020603050405020304" pitchFamily="18" charset="0"/>
              </a:rPr>
              <a:t>landings </a:t>
            </a:r>
            <a:r>
              <a:rPr sz="2400" spc="-5" dirty="0">
                <a:solidFill>
                  <a:srgbClr val="404040"/>
                </a:solidFill>
                <a:latin typeface="Aparajita" panose="02020603050405020304" pitchFamily="18" charset="0"/>
                <a:cs typeface="Aparajita" panose="02020603050405020304" pitchFamily="18" charset="0"/>
              </a:rPr>
              <a:t>where </a:t>
            </a:r>
            <a:r>
              <a:rPr sz="2400" spc="-20" dirty="0">
                <a:solidFill>
                  <a:srgbClr val="404040"/>
                </a:solidFill>
                <a:latin typeface="Aparajita" panose="02020603050405020304" pitchFamily="18" charset="0"/>
                <a:cs typeface="Aparajita" panose="02020603050405020304" pitchFamily="18" charset="0"/>
              </a:rPr>
              <a:t>performed </a:t>
            </a:r>
            <a:r>
              <a:rPr sz="2400" spc="-25" dirty="0">
                <a:solidFill>
                  <a:srgbClr val="404040"/>
                </a:solidFill>
                <a:latin typeface="Aparajita" panose="02020603050405020304" pitchFamily="18" charset="0"/>
                <a:cs typeface="Aparajita" panose="02020603050405020304" pitchFamily="18" charset="0"/>
              </a:rPr>
              <a:t>before </a:t>
            </a:r>
            <a:r>
              <a:rPr sz="2400" dirty="0">
                <a:solidFill>
                  <a:srgbClr val="404040"/>
                </a:solidFill>
                <a:latin typeface="Aparajita" panose="02020603050405020304" pitchFamily="18" charset="0"/>
                <a:cs typeface="Aparajita" panose="02020603050405020304" pitchFamily="18" charset="0"/>
              </a:rPr>
              <a:t>the </a:t>
            </a:r>
            <a:r>
              <a:rPr sz="2400" spc="-5" dirty="0">
                <a:solidFill>
                  <a:srgbClr val="404040"/>
                </a:solidFill>
                <a:latin typeface="Aparajita" panose="02020603050405020304" pitchFamily="18" charset="0"/>
                <a:cs typeface="Aparajita" panose="02020603050405020304" pitchFamily="18" charset="0"/>
              </a:rPr>
              <a:t>name </a:t>
            </a:r>
            <a:r>
              <a:rPr sz="2400" dirty="0">
                <a:solidFill>
                  <a:srgbClr val="404040"/>
                </a:solidFill>
                <a:latin typeface="Aparajita" panose="02020603050405020304" pitchFamily="18" charset="0"/>
                <a:cs typeface="Aparajita" panose="02020603050405020304" pitchFamily="18" charset="0"/>
              </a:rPr>
              <a:t>change. </a:t>
            </a:r>
            <a:r>
              <a:rPr sz="2400" spc="-40" dirty="0">
                <a:solidFill>
                  <a:srgbClr val="404040"/>
                </a:solidFill>
                <a:latin typeface="Aparajita" panose="02020603050405020304" pitchFamily="18" charset="0"/>
                <a:cs typeface="Aparajita" panose="02020603050405020304" pitchFamily="18" charset="0"/>
              </a:rPr>
              <a:t>VAFB </a:t>
            </a:r>
            <a:r>
              <a:rPr sz="2400" spc="-5" dirty="0">
                <a:solidFill>
                  <a:srgbClr val="404040"/>
                </a:solidFill>
                <a:latin typeface="Aparajita" panose="02020603050405020304" pitchFamily="18" charset="0"/>
                <a:cs typeface="Aparajita" panose="02020603050405020304" pitchFamily="18" charset="0"/>
              </a:rPr>
              <a:t>has </a:t>
            </a:r>
            <a:r>
              <a:rPr sz="2400" dirty="0">
                <a:solidFill>
                  <a:srgbClr val="404040"/>
                </a:solidFill>
                <a:latin typeface="Aparajita" panose="02020603050405020304" pitchFamily="18" charset="0"/>
                <a:cs typeface="Aparajita" panose="02020603050405020304" pitchFamily="18" charset="0"/>
              </a:rPr>
              <a:t>the </a:t>
            </a:r>
            <a:r>
              <a:rPr sz="2400" spc="-20" dirty="0">
                <a:solidFill>
                  <a:srgbClr val="404040"/>
                </a:solidFill>
                <a:latin typeface="Aparajita" panose="02020603050405020304" pitchFamily="18" charset="0"/>
                <a:cs typeface="Aparajita" panose="02020603050405020304" pitchFamily="18" charset="0"/>
              </a:rPr>
              <a:t>smallest share </a:t>
            </a:r>
            <a:r>
              <a:rPr sz="2400" spc="-5" dirty="0">
                <a:solidFill>
                  <a:srgbClr val="404040"/>
                </a:solidFill>
                <a:latin typeface="Aparajita" panose="02020603050405020304" pitchFamily="18" charset="0"/>
                <a:cs typeface="Aparajita" panose="02020603050405020304" pitchFamily="18" charset="0"/>
              </a:rPr>
              <a:t>of successful  </a:t>
            </a:r>
            <a:r>
              <a:rPr sz="2400" dirty="0">
                <a:solidFill>
                  <a:srgbClr val="404040"/>
                </a:solidFill>
                <a:latin typeface="Aparajita" panose="02020603050405020304" pitchFamily="18" charset="0"/>
                <a:cs typeface="Aparajita" panose="02020603050405020304" pitchFamily="18" charset="0"/>
              </a:rPr>
              <a:t>landings. </a:t>
            </a:r>
            <a:r>
              <a:rPr sz="2400" spc="-5" dirty="0">
                <a:solidFill>
                  <a:srgbClr val="404040"/>
                </a:solidFill>
                <a:latin typeface="Aparajita" panose="02020603050405020304" pitchFamily="18" charset="0"/>
                <a:cs typeface="Aparajita" panose="02020603050405020304" pitchFamily="18" charset="0"/>
              </a:rPr>
              <a:t>This </a:t>
            </a:r>
            <a:r>
              <a:rPr sz="2400" spc="-25" dirty="0">
                <a:solidFill>
                  <a:srgbClr val="404040"/>
                </a:solidFill>
                <a:latin typeface="Aparajita" panose="02020603050405020304" pitchFamily="18" charset="0"/>
                <a:cs typeface="Aparajita" panose="02020603050405020304" pitchFamily="18" charset="0"/>
              </a:rPr>
              <a:t>may </a:t>
            </a:r>
            <a:r>
              <a:rPr sz="2400" dirty="0">
                <a:solidFill>
                  <a:srgbClr val="404040"/>
                </a:solidFill>
                <a:latin typeface="Aparajita" panose="02020603050405020304" pitchFamily="18" charset="0"/>
                <a:cs typeface="Aparajita" panose="02020603050405020304" pitchFamily="18" charset="0"/>
              </a:rPr>
              <a:t>be due </a:t>
            </a:r>
            <a:r>
              <a:rPr sz="2400" spc="-20" dirty="0">
                <a:solidFill>
                  <a:srgbClr val="404040"/>
                </a:solidFill>
                <a:latin typeface="Aparajita" panose="02020603050405020304" pitchFamily="18" charset="0"/>
                <a:cs typeface="Aparajita" panose="02020603050405020304" pitchFamily="18" charset="0"/>
              </a:rPr>
              <a:t>to </a:t>
            </a:r>
            <a:r>
              <a:rPr sz="2400" spc="-5" dirty="0">
                <a:solidFill>
                  <a:srgbClr val="404040"/>
                </a:solidFill>
                <a:latin typeface="Aparajita" panose="02020603050405020304" pitchFamily="18" charset="0"/>
                <a:cs typeface="Aparajita" panose="02020603050405020304" pitchFamily="18" charset="0"/>
              </a:rPr>
              <a:t>smaller sample </a:t>
            </a:r>
            <a:r>
              <a:rPr sz="2400" dirty="0">
                <a:solidFill>
                  <a:srgbClr val="404040"/>
                </a:solidFill>
                <a:latin typeface="Aparajita" panose="02020603050405020304" pitchFamily="18" charset="0"/>
                <a:cs typeface="Aparajita" panose="02020603050405020304" pitchFamily="18" charset="0"/>
              </a:rPr>
              <a:t>and </a:t>
            </a:r>
            <a:r>
              <a:rPr sz="2400" spc="-5" dirty="0">
                <a:solidFill>
                  <a:srgbClr val="404040"/>
                </a:solidFill>
                <a:latin typeface="Aparajita" panose="02020603050405020304" pitchFamily="18" charset="0"/>
                <a:cs typeface="Aparajita" panose="02020603050405020304" pitchFamily="18" charset="0"/>
              </a:rPr>
              <a:t>increase in </a:t>
            </a:r>
            <a:r>
              <a:rPr sz="2400" spc="-15" dirty="0">
                <a:solidFill>
                  <a:srgbClr val="404040"/>
                </a:solidFill>
                <a:latin typeface="Aparajita" panose="02020603050405020304" pitchFamily="18" charset="0"/>
                <a:cs typeface="Aparajita" panose="02020603050405020304" pitchFamily="18" charset="0"/>
              </a:rPr>
              <a:t>difficulty </a:t>
            </a:r>
            <a:r>
              <a:rPr sz="2400" spc="-5" dirty="0">
                <a:solidFill>
                  <a:srgbClr val="404040"/>
                </a:solidFill>
                <a:latin typeface="Aparajita" panose="02020603050405020304" pitchFamily="18" charset="0"/>
                <a:cs typeface="Aparajita" panose="02020603050405020304" pitchFamily="18" charset="0"/>
              </a:rPr>
              <a:t>of </a:t>
            </a:r>
            <a:r>
              <a:rPr sz="2400" dirty="0">
                <a:solidFill>
                  <a:srgbClr val="404040"/>
                </a:solidFill>
                <a:latin typeface="Aparajita" panose="02020603050405020304" pitchFamily="18" charset="0"/>
                <a:cs typeface="Aparajita" panose="02020603050405020304" pitchFamily="18" charset="0"/>
              </a:rPr>
              <a:t>launching </a:t>
            </a:r>
            <a:r>
              <a:rPr sz="2400" spc="-5" dirty="0">
                <a:solidFill>
                  <a:srgbClr val="404040"/>
                </a:solidFill>
                <a:latin typeface="Aparajita" panose="02020603050405020304" pitchFamily="18" charset="0"/>
                <a:cs typeface="Aparajita" panose="02020603050405020304" pitchFamily="18" charset="0"/>
              </a:rPr>
              <a:t>in </a:t>
            </a:r>
            <a:r>
              <a:rPr sz="2400" dirty="0">
                <a:solidFill>
                  <a:srgbClr val="404040"/>
                </a:solidFill>
                <a:latin typeface="Aparajita" panose="02020603050405020304" pitchFamily="18" charset="0"/>
                <a:cs typeface="Aparajita" panose="02020603050405020304" pitchFamily="18" charset="0"/>
              </a:rPr>
              <a:t>the </a:t>
            </a:r>
            <a:r>
              <a:rPr sz="2400" spc="-25" dirty="0">
                <a:solidFill>
                  <a:srgbClr val="404040"/>
                </a:solidFill>
                <a:latin typeface="Aparajita" panose="02020603050405020304" pitchFamily="18" charset="0"/>
                <a:cs typeface="Aparajita" panose="02020603050405020304" pitchFamily="18" charset="0"/>
              </a:rPr>
              <a:t>west</a:t>
            </a:r>
            <a:r>
              <a:rPr sz="2400" spc="-65" dirty="0">
                <a:solidFill>
                  <a:srgbClr val="404040"/>
                </a:solidFill>
                <a:latin typeface="Aparajita" panose="02020603050405020304" pitchFamily="18" charset="0"/>
                <a:cs typeface="Aparajita" panose="02020603050405020304" pitchFamily="18" charset="0"/>
              </a:rPr>
              <a:t> </a:t>
            </a:r>
            <a:r>
              <a:rPr sz="2400" spc="-10" dirty="0">
                <a:solidFill>
                  <a:srgbClr val="404040"/>
                </a:solidFill>
                <a:latin typeface="Aparajita" panose="02020603050405020304" pitchFamily="18" charset="0"/>
                <a:cs typeface="Aparajita" panose="02020603050405020304" pitchFamily="18" charset="0"/>
              </a:rPr>
              <a:t>coast.</a:t>
            </a:r>
            <a:endParaRPr sz="2400" dirty="0">
              <a:latin typeface="Aparajita" panose="02020603050405020304" pitchFamily="18" charset="0"/>
              <a:cs typeface="Aparajita" panose="02020603050405020304" pitchFamily="18" charset="0"/>
            </a:endParaRPr>
          </a:p>
        </p:txBody>
      </p:sp>
      <p:sp>
        <p:nvSpPr>
          <p:cNvPr id="7" name="object 4">
            <a:extLst>
              <a:ext uri="{FF2B5EF4-FFF2-40B4-BE49-F238E27FC236}">
                <a16:creationId xmlns:a16="http://schemas.microsoft.com/office/drawing/2014/main" id="{9F4B2BB6-B12D-45DF-B6EB-F2910A245D13}"/>
              </a:ext>
            </a:extLst>
          </p:cNvPr>
          <p:cNvSpPr/>
          <p:nvPr/>
        </p:nvSpPr>
        <p:spPr>
          <a:xfrm>
            <a:off x="4355591" y="1565147"/>
            <a:ext cx="3021254" cy="2982889"/>
          </a:xfrm>
          <a:prstGeom prst="rect">
            <a:avLst/>
          </a:prstGeom>
          <a:blipFill>
            <a:blip r:embed="rId3" cstate="print"/>
            <a:stretch>
              <a:fillRect/>
            </a:stretch>
          </a:blipFill>
        </p:spPr>
        <p:txBody>
          <a:bodyPr wrap="square" lIns="0" tIns="0" rIns="0" bIns="0" rtlCol="0"/>
          <a:lstStyle/>
          <a:p>
            <a:endParaRPr dirty="0"/>
          </a:p>
        </p:txBody>
      </p:sp>
      <p:sp>
        <p:nvSpPr>
          <p:cNvPr id="9" name="object 5">
            <a:extLst>
              <a:ext uri="{FF2B5EF4-FFF2-40B4-BE49-F238E27FC236}">
                <a16:creationId xmlns:a16="http://schemas.microsoft.com/office/drawing/2014/main" id="{FD3611F1-D059-4AE8-91AA-0DF6F91534C2}"/>
              </a:ext>
            </a:extLst>
          </p:cNvPr>
          <p:cNvSpPr/>
          <p:nvPr/>
        </p:nvSpPr>
        <p:spPr>
          <a:xfrm>
            <a:off x="7970519" y="2189987"/>
            <a:ext cx="1688102" cy="1036097"/>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30943" y="1838800"/>
            <a:ext cx="10530114" cy="39044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400" dirty="0">
                <a:solidFill>
                  <a:schemeClr val="accent3">
                    <a:lumMod val="25000"/>
                  </a:schemeClr>
                </a:solidFill>
                <a:latin typeface="Aparajita" panose="02020603050405020304" pitchFamily="18" charset="0"/>
                <a:cs typeface="Aparajita" panose="02020603050405020304" pitchFamily="18"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a:t>
            </a:r>
          </a:p>
          <a:p>
            <a:pPr marL="0" indent="0">
              <a:spcBef>
                <a:spcPts val="1400"/>
              </a:spcBef>
              <a:buNone/>
            </a:pPr>
            <a:endParaRPr lang="en-US" sz="2400" dirty="0">
              <a:solidFill>
                <a:schemeClr val="accent3">
                  <a:lumMod val="25000"/>
                </a:schemeClr>
              </a:solidFill>
              <a:latin typeface="Aparajita" panose="02020603050405020304" pitchFamily="18" charset="0"/>
              <a:cs typeface="Aparajita" panose="02020603050405020304" pitchFamily="18"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400" dirty="0">
              <a:solidFill>
                <a:schemeClr val="accent3">
                  <a:lumMod val="25000"/>
                </a:schemeClr>
              </a:solidFill>
              <a:latin typeface="Abadi" panose="020B0604020104020204" pitchFamily="34" charset="0"/>
            </a:endParaRPr>
          </a:p>
          <a:p>
            <a:pPr marL="0" indent="0">
              <a:spcBef>
                <a:spcPts val="1400"/>
              </a:spcBef>
              <a:buNone/>
            </a:pPr>
            <a:r>
              <a:rPr lang="en-US" sz="2400" dirty="0">
                <a:solidFill>
                  <a:schemeClr val="accent3">
                    <a:lumMod val="25000"/>
                  </a:schemeClr>
                </a:solidFill>
                <a:latin typeface="Aparajita" panose="02020603050405020304" pitchFamily="18" charset="0"/>
                <a:cs typeface="Aparajita" panose="02020603050405020304" pitchFamily="18" charset="0"/>
              </a:rPr>
              <a:t>To train a machine learning model to predict whether the recovery of Stage 1 will be successful or not.</a:t>
            </a:r>
            <a:endParaRPr lang="en-US" dirty="0">
              <a:solidFill>
                <a:schemeClr val="accent3">
                  <a:lumMod val="25000"/>
                </a:schemeClr>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a:t>
            </a:r>
          </a:p>
        </p:txBody>
      </p:sp>
      <p:sp>
        <p:nvSpPr>
          <p:cNvPr id="6" name="object 3">
            <a:extLst>
              <a:ext uri="{FF2B5EF4-FFF2-40B4-BE49-F238E27FC236}">
                <a16:creationId xmlns:a16="http://schemas.microsoft.com/office/drawing/2014/main" id="{C98F9AF2-8927-4C29-A53C-3A5620FD8F83}"/>
              </a:ext>
            </a:extLst>
          </p:cNvPr>
          <p:cNvSpPr txBox="1"/>
          <p:nvPr/>
        </p:nvSpPr>
        <p:spPr>
          <a:xfrm>
            <a:off x="1176019" y="5068061"/>
            <a:ext cx="9167495" cy="874598"/>
          </a:xfrm>
          <a:prstGeom prst="rect">
            <a:avLst/>
          </a:prstGeom>
        </p:spPr>
        <p:txBody>
          <a:bodyPr vert="horz" wrap="square" lIns="0" tIns="12700" rIns="0" bIns="0" rtlCol="0">
            <a:spAutoFit/>
          </a:bodyPr>
          <a:lstStyle/>
          <a:p>
            <a:pPr marL="12700">
              <a:lnSpc>
                <a:spcPct val="100000"/>
              </a:lnSpc>
              <a:spcBef>
                <a:spcPts val="100"/>
              </a:spcBef>
            </a:pPr>
            <a:r>
              <a:rPr sz="2800" spc="-5" dirty="0">
                <a:solidFill>
                  <a:srgbClr val="404040"/>
                </a:solidFill>
                <a:latin typeface="Aparajita" panose="02020603050405020304" pitchFamily="18" charset="0"/>
                <a:cs typeface="Aparajita" panose="02020603050405020304" pitchFamily="18" charset="0"/>
              </a:rPr>
              <a:t>KSC LC-39A has </a:t>
            </a:r>
            <a:r>
              <a:rPr sz="2800" dirty="0">
                <a:solidFill>
                  <a:srgbClr val="404040"/>
                </a:solidFill>
                <a:latin typeface="Aparajita" panose="02020603050405020304" pitchFamily="18" charset="0"/>
                <a:cs typeface="Aparajita" panose="02020603050405020304" pitchFamily="18" charset="0"/>
              </a:rPr>
              <a:t>the </a:t>
            </a:r>
            <a:r>
              <a:rPr sz="2800" spc="-10" dirty="0">
                <a:solidFill>
                  <a:srgbClr val="404040"/>
                </a:solidFill>
                <a:latin typeface="Aparajita" panose="02020603050405020304" pitchFamily="18" charset="0"/>
                <a:cs typeface="Aparajita" panose="02020603050405020304" pitchFamily="18" charset="0"/>
              </a:rPr>
              <a:t>highest </a:t>
            </a:r>
            <a:r>
              <a:rPr sz="2800" dirty="0">
                <a:solidFill>
                  <a:srgbClr val="404040"/>
                </a:solidFill>
                <a:latin typeface="Aparajita" panose="02020603050405020304" pitchFamily="18" charset="0"/>
                <a:cs typeface="Aparajita" panose="02020603050405020304" pitchFamily="18" charset="0"/>
              </a:rPr>
              <a:t>success </a:t>
            </a:r>
            <a:r>
              <a:rPr sz="2800" spc="-40" dirty="0">
                <a:solidFill>
                  <a:srgbClr val="404040"/>
                </a:solidFill>
                <a:latin typeface="Aparajita" panose="02020603050405020304" pitchFamily="18" charset="0"/>
                <a:cs typeface="Aparajita" panose="02020603050405020304" pitchFamily="18" charset="0"/>
              </a:rPr>
              <a:t>rate </a:t>
            </a:r>
            <a:r>
              <a:rPr sz="2800" spc="-5" dirty="0">
                <a:solidFill>
                  <a:srgbClr val="404040"/>
                </a:solidFill>
                <a:latin typeface="Aparajita" panose="02020603050405020304" pitchFamily="18" charset="0"/>
                <a:cs typeface="Aparajita" panose="02020603050405020304" pitchFamily="18" charset="0"/>
              </a:rPr>
              <a:t>with </a:t>
            </a:r>
            <a:r>
              <a:rPr sz="2800" dirty="0">
                <a:solidFill>
                  <a:srgbClr val="404040"/>
                </a:solidFill>
                <a:latin typeface="Aparajita" panose="02020603050405020304" pitchFamily="18" charset="0"/>
                <a:cs typeface="Aparajita" panose="02020603050405020304" pitchFamily="18" charset="0"/>
              </a:rPr>
              <a:t>10 </a:t>
            </a:r>
            <a:r>
              <a:rPr sz="2800" spc="-5" dirty="0">
                <a:solidFill>
                  <a:srgbClr val="404040"/>
                </a:solidFill>
                <a:latin typeface="Aparajita" panose="02020603050405020304" pitchFamily="18" charset="0"/>
                <a:cs typeface="Aparajita" panose="02020603050405020304" pitchFamily="18" charset="0"/>
              </a:rPr>
              <a:t>successful </a:t>
            </a:r>
            <a:r>
              <a:rPr sz="2800" dirty="0">
                <a:solidFill>
                  <a:srgbClr val="404040"/>
                </a:solidFill>
                <a:latin typeface="Aparajita" panose="02020603050405020304" pitchFamily="18" charset="0"/>
                <a:cs typeface="Aparajita" panose="02020603050405020304" pitchFamily="18" charset="0"/>
              </a:rPr>
              <a:t>landings and 3 </a:t>
            </a:r>
            <a:r>
              <a:rPr sz="2800" spc="-20" dirty="0">
                <a:solidFill>
                  <a:srgbClr val="404040"/>
                </a:solidFill>
                <a:latin typeface="Aparajita" panose="02020603050405020304" pitchFamily="18" charset="0"/>
                <a:cs typeface="Aparajita" panose="02020603050405020304" pitchFamily="18" charset="0"/>
              </a:rPr>
              <a:t>failed</a:t>
            </a:r>
            <a:r>
              <a:rPr sz="2800" spc="-105" dirty="0">
                <a:solidFill>
                  <a:srgbClr val="404040"/>
                </a:solidFill>
                <a:latin typeface="Aparajita" panose="02020603050405020304" pitchFamily="18" charset="0"/>
                <a:cs typeface="Aparajita" panose="02020603050405020304" pitchFamily="18" charset="0"/>
              </a:rPr>
              <a:t> </a:t>
            </a:r>
            <a:r>
              <a:rPr sz="2800" dirty="0">
                <a:solidFill>
                  <a:srgbClr val="404040"/>
                </a:solidFill>
                <a:latin typeface="Aparajita" panose="02020603050405020304" pitchFamily="18" charset="0"/>
                <a:cs typeface="Aparajita" panose="02020603050405020304" pitchFamily="18" charset="0"/>
              </a:rPr>
              <a:t>landings.</a:t>
            </a:r>
            <a:endParaRPr sz="2800" dirty="0">
              <a:latin typeface="Aparajita" panose="02020603050405020304" pitchFamily="18" charset="0"/>
              <a:cs typeface="Aparajita" panose="02020603050405020304" pitchFamily="18" charset="0"/>
            </a:endParaRPr>
          </a:p>
        </p:txBody>
      </p:sp>
      <p:sp>
        <p:nvSpPr>
          <p:cNvPr id="7" name="object 4">
            <a:extLst>
              <a:ext uri="{FF2B5EF4-FFF2-40B4-BE49-F238E27FC236}">
                <a16:creationId xmlns:a16="http://schemas.microsoft.com/office/drawing/2014/main" id="{87023392-0F44-4A1F-8F14-4D15068577DA}"/>
              </a:ext>
            </a:extLst>
          </p:cNvPr>
          <p:cNvSpPr/>
          <p:nvPr/>
        </p:nvSpPr>
        <p:spPr>
          <a:xfrm>
            <a:off x="4811266" y="1789938"/>
            <a:ext cx="3027915" cy="3027915"/>
          </a:xfrm>
          <a:prstGeom prst="rect">
            <a:avLst/>
          </a:prstGeom>
          <a:blipFill>
            <a:blip r:embed="rId3"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8BA53813-1501-44F2-A088-14988D10FDD2}"/>
              </a:ext>
            </a:extLst>
          </p:cNvPr>
          <p:cNvSpPr/>
          <p:nvPr/>
        </p:nvSpPr>
        <p:spPr>
          <a:xfrm>
            <a:off x="1248155" y="1908168"/>
            <a:ext cx="3401568" cy="152400"/>
          </a:xfrm>
          <a:prstGeom prst="rect">
            <a:avLst/>
          </a:prstGeom>
          <a:blipFill>
            <a:blip r:embed="rId4" cstate="print"/>
            <a:stretch>
              <a:fillRect/>
            </a:stretch>
          </a:blipFill>
        </p:spPr>
        <p:txBody>
          <a:bodyPr wrap="square" lIns="0" tIns="0" rIns="0" bIns="0" rtlCol="0"/>
          <a:lstStyle/>
          <a:p>
            <a:endParaRPr/>
          </a:p>
        </p:txBody>
      </p:sp>
      <p:sp>
        <p:nvSpPr>
          <p:cNvPr id="10" name="object 6">
            <a:extLst>
              <a:ext uri="{FF2B5EF4-FFF2-40B4-BE49-F238E27FC236}">
                <a16:creationId xmlns:a16="http://schemas.microsoft.com/office/drawing/2014/main" id="{64E3BF69-EBD3-4E9D-8617-86A75F2D3C29}"/>
              </a:ext>
            </a:extLst>
          </p:cNvPr>
          <p:cNvSpPr/>
          <p:nvPr/>
        </p:nvSpPr>
        <p:spPr>
          <a:xfrm>
            <a:off x="8579752" y="2060568"/>
            <a:ext cx="789812" cy="754551"/>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Booster  Version Category</a:t>
            </a:r>
          </a:p>
        </p:txBody>
      </p:sp>
      <p:sp>
        <p:nvSpPr>
          <p:cNvPr id="6" name="object 3">
            <a:extLst>
              <a:ext uri="{FF2B5EF4-FFF2-40B4-BE49-F238E27FC236}">
                <a16:creationId xmlns:a16="http://schemas.microsoft.com/office/drawing/2014/main" id="{B5917935-5811-4BFF-B0B3-C0252017B46E}"/>
              </a:ext>
            </a:extLst>
          </p:cNvPr>
          <p:cNvSpPr txBox="1"/>
          <p:nvPr/>
        </p:nvSpPr>
        <p:spPr>
          <a:xfrm>
            <a:off x="971259" y="4862325"/>
            <a:ext cx="9767570" cy="1404936"/>
          </a:xfrm>
          <a:prstGeom prst="rect">
            <a:avLst/>
          </a:prstGeom>
        </p:spPr>
        <p:txBody>
          <a:bodyPr vert="horz" wrap="square" lIns="0" tIns="38100" rIns="0" bIns="0" rtlCol="0">
            <a:spAutoFit/>
          </a:bodyPr>
          <a:lstStyle/>
          <a:p>
            <a:pPr marL="12700" marR="5080">
              <a:lnSpc>
                <a:spcPct val="91700"/>
              </a:lnSpc>
              <a:spcBef>
                <a:spcPts val="300"/>
              </a:spcBef>
            </a:pPr>
            <a:r>
              <a:rPr sz="2400" spc="-5" dirty="0">
                <a:solidFill>
                  <a:srgbClr val="404040"/>
                </a:solidFill>
                <a:latin typeface="Aparajita" panose="02020603050405020304" pitchFamily="18" charset="0"/>
                <a:cs typeface="Aparajita" panose="02020603050405020304" pitchFamily="18" charset="0"/>
              </a:rPr>
              <a:t>Plotly dashboard has </a:t>
            </a:r>
            <a:r>
              <a:rPr sz="2400" dirty="0">
                <a:solidFill>
                  <a:srgbClr val="404040"/>
                </a:solidFill>
                <a:latin typeface="Aparajita" panose="02020603050405020304" pitchFamily="18" charset="0"/>
                <a:cs typeface="Aparajita" panose="02020603050405020304" pitchFamily="18" charset="0"/>
              </a:rPr>
              <a:t>a </a:t>
            </a:r>
            <a:r>
              <a:rPr sz="2400" spc="-25" dirty="0">
                <a:solidFill>
                  <a:srgbClr val="404040"/>
                </a:solidFill>
                <a:latin typeface="Aparajita" panose="02020603050405020304" pitchFamily="18" charset="0"/>
                <a:cs typeface="Aparajita" panose="02020603050405020304" pitchFamily="18" charset="0"/>
              </a:rPr>
              <a:t>Payload </a:t>
            </a:r>
            <a:r>
              <a:rPr sz="2400" spc="-20" dirty="0">
                <a:solidFill>
                  <a:srgbClr val="404040"/>
                </a:solidFill>
                <a:latin typeface="Aparajita" panose="02020603050405020304" pitchFamily="18" charset="0"/>
                <a:cs typeface="Aparajita" panose="02020603050405020304" pitchFamily="18" charset="0"/>
              </a:rPr>
              <a:t>range </a:t>
            </a:r>
            <a:r>
              <a:rPr sz="2400" spc="-60" dirty="0">
                <a:solidFill>
                  <a:srgbClr val="404040"/>
                </a:solidFill>
                <a:latin typeface="Aparajita" panose="02020603050405020304" pitchFamily="18" charset="0"/>
                <a:cs typeface="Aparajita" panose="02020603050405020304" pitchFamily="18" charset="0"/>
              </a:rPr>
              <a:t>selector. </a:t>
            </a:r>
            <a:r>
              <a:rPr sz="2400" spc="-65" dirty="0">
                <a:solidFill>
                  <a:srgbClr val="404040"/>
                </a:solidFill>
                <a:latin typeface="Aparajita" panose="02020603050405020304" pitchFamily="18" charset="0"/>
                <a:cs typeface="Aparajita" panose="02020603050405020304" pitchFamily="18" charset="0"/>
              </a:rPr>
              <a:t>However, </a:t>
            </a:r>
            <a:r>
              <a:rPr sz="2400" dirty="0">
                <a:solidFill>
                  <a:srgbClr val="404040"/>
                </a:solidFill>
                <a:latin typeface="Aparajita" panose="02020603050405020304" pitchFamily="18" charset="0"/>
                <a:cs typeface="Aparajita" panose="02020603050405020304" pitchFamily="18" charset="0"/>
              </a:rPr>
              <a:t>this </a:t>
            </a:r>
            <a:r>
              <a:rPr sz="2400" spc="-5" dirty="0">
                <a:solidFill>
                  <a:srgbClr val="404040"/>
                </a:solidFill>
                <a:latin typeface="Aparajita" panose="02020603050405020304" pitchFamily="18" charset="0"/>
                <a:cs typeface="Aparajita" panose="02020603050405020304" pitchFamily="18" charset="0"/>
              </a:rPr>
              <a:t>is </a:t>
            </a:r>
            <a:r>
              <a:rPr sz="2400" spc="-10" dirty="0">
                <a:solidFill>
                  <a:srgbClr val="404040"/>
                </a:solidFill>
                <a:latin typeface="Aparajita" panose="02020603050405020304" pitchFamily="18" charset="0"/>
                <a:cs typeface="Aparajita" panose="02020603050405020304" pitchFamily="18" charset="0"/>
              </a:rPr>
              <a:t>set </a:t>
            </a:r>
            <a:r>
              <a:rPr sz="2400" spc="-20" dirty="0">
                <a:solidFill>
                  <a:srgbClr val="404040"/>
                </a:solidFill>
                <a:latin typeface="Aparajita" panose="02020603050405020304" pitchFamily="18" charset="0"/>
                <a:cs typeface="Aparajita" panose="02020603050405020304" pitchFamily="18" charset="0"/>
              </a:rPr>
              <a:t>from </a:t>
            </a:r>
            <a:r>
              <a:rPr sz="2400" dirty="0">
                <a:solidFill>
                  <a:srgbClr val="404040"/>
                </a:solidFill>
                <a:latin typeface="Aparajita" panose="02020603050405020304" pitchFamily="18" charset="0"/>
                <a:cs typeface="Aparajita" panose="02020603050405020304" pitchFamily="18" charset="0"/>
              </a:rPr>
              <a:t>0-10000 </a:t>
            </a:r>
            <a:r>
              <a:rPr sz="2400" spc="-20" dirty="0">
                <a:solidFill>
                  <a:srgbClr val="404040"/>
                </a:solidFill>
                <a:latin typeface="Aparajita" panose="02020603050405020304" pitchFamily="18" charset="0"/>
                <a:cs typeface="Aparajita" panose="02020603050405020304" pitchFamily="18" charset="0"/>
              </a:rPr>
              <a:t>instead </a:t>
            </a:r>
            <a:r>
              <a:rPr sz="2400" spc="-5" dirty="0">
                <a:solidFill>
                  <a:srgbClr val="404040"/>
                </a:solidFill>
                <a:latin typeface="Aparajita" panose="02020603050405020304" pitchFamily="18" charset="0"/>
                <a:cs typeface="Aparajita" panose="02020603050405020304" pitchFamily="18" charset="0"/>
              </a:rPr>
              <a:t>of </a:t>
            </a:r>
            <a:r>
              <a:rPr sz="2400" dirty="0">
                <a:solidFill>
                  <a:srgbClr val="404040"/>
                </a:solidFill>
                <a:latin typeface="Aparajita" panose="02020603050405020304" pitchFamily="18" charset="0"/>
                <a:cs typeface="Aparajita" panose="02020603050405020304" pitchFamily="18" charset="0"/>
              </a:rPr>
              <a:t>the  </a:t>
            </a:r>
            <a:r>
              <a:rPr sz="2400" spc="-20" dirty="0">
                <a:solidFill>
                  <a:srgbClr val="404040"/>
                </a:solidFill>
                <a:latin typeface="Aparajita" panose="02020603050405020304" pitchFamily="18" charset="0"/>
                <a:cs typeface="Aparajita" panose="02020603050405020304" pitchFamily="18" charset="0"/>
              </a:rPr>
              <a:t>max </a:t>
            </a:r>
            <a:r>
              <a:rPr sz="2400" spc="-25" dirty="0">
                <a:solidFill>
                  <a:srgbClr val="404040"/>
                </a:solidFill>
                <a:latin typeface="Aparajita" panose="02020603050405020304" pitchFamily="18" charset="0"/>
                <a:cs typeface="Aparajita" panose="02020603050405020304" pitchFamily="18" charset="0"/>
              </a:rPr>
              <a:t>Payload </a:t>
            </a:r>
            <a:r>
              <a:rPr sz="2400" spc="-5" dirty="0">
                <a:solidFill>
                  <a:srgbClr val="404040"/>
                </a:solidFill>
                <a:latin typeface="Aparajita" panose="02020603050405020304" pitchFamily="18" charset="0"/>
                <a:cs typeface="Aparajita" panose="02020603050405020304" pitchFamily="18" charset="0"/>
              </a:rPr>
              <a:t>of </a:t>
            </a:r>
            <a:r>
              <a:rPr sz="2400" dirty="0">
                <a:solidFill>
                  <a:srgbClr val="404040"/>
                </a:solidFill>
                <a:latin typeface="Aparajita" panose="02020603050405020304" pitchFamily="18" charset="0"/>
                <a:cs typeface="Aparajita" panose="02020603050405020304" pitchFamily="18" charset="0"/>
              </a:rPr>
              <a:t>15600. </a:t>
            </a:r>
            <a:r>
              <a:rPr sz="2400" spc="-5" dirty="0">
                <a:solidFill>
                  <a:srgbClr val="404040"/>
                </a:solidFill>
                <a:latin typeface="Aparajita" panose="02020603050405020304" pitchFamily="18" charset="0"/>
                <a:cs typeface="Aparajita" panose="02020603050405020304" pitchFamily="18" charset="0"/>
              </a:rPr>
              <a:t>Class </a:t>
            </a:r>
            <a:r>
              <a:rPr sz="2400" spc="-20" dirty="0">
                <a:solidFill>
                  <a:srgbClr val="404040"/>
                </a:solidFill>
                <a:latin typeface="Aparajita" panose="02020603050405020304" pitchFamily="18" charset="0"/>
                <a:cs typeface="Aparajita" panose="02020603050405020304" pitchFamily="18" charset="0"/>
              </a:rPr>
              <a:t>indicates </a:t>
            </a:r>
            <a:r>
              <a:rPr sz="2400" dirty="0">
                <a:solidFill>
                  <a:srgbClr val="404040"/>
                </a:solidFill>
                <a:latin typeface="Aparajita" panose="02020603050405020304" pitchFamily="18" charset="0"/>
                <a:cs typeface="Aparajita" panose="02020603050405020304" pitchFamily="18" charset="0"/>
              </a:rPr>
              <a:t>1 </a:t>
            </a:r>
            <a:r>
              <a:rPr sz="2400" spc="-30" dirty="0">
                <a:solidFill>
                  <a:srgbClr val="404040"/>
                </a:solidFill>
                <a:latin typeface="Aparajita" panose="02020603050405020304" pitchFamily="18" charset="0"/>
                <a:cs typeface="Aparajita" panose="02020603050405020304" pitchFamily="18" charset="0"/>
              </a:rPr>
              <a:t>for </a:t>
            </a:r>
            <a:r>
              <a:rPr sz="2400" spc="-5" dirty="0">
                <a:solidFill>
                  <a:srgbClr val="404040"/>
                </a:solidFill>
                <a:latin typeface="Aparajita" panose="02020603050405020304" pitchFamily="18" charset="0"/>
                <a:cs typeface="Aparajita" panose="02020603050405020304" pitchFamily="18" charset="0"/>
              </a:rPr>
              <a:t>successful </a:t>
            </a:r>
            <a:r>
              <a:rPr sz="2400" dirty="0">
                <a:solidFill>
                  <a:srgbClr val="404040"/>
                </a:solidFill>
                <a:latin typeface="Aparajita" panose="02020603050405020304" pitchFamily="18" charset="0"/>
                <a:cs typeface="Aparajita" panose="02020603050405020304" pitchFamily="18" charset="0"/>
              </a:rPr>
              <a:t>landing and 0 </a:t>
            </a:r>
            <a:r>
              <a:rPr sz="2400" spc="-30" dirty="0">
                <a:solidFill>
                  <a:srgbClr val="404040"/>
                </a:solidFill>
                <a:latin typeface="Aparajita" panose="02020603050405020304" pitchFamily="18" charset="0"/>
                <a:cs typeface="Aparajita" panose="02020603050405020304" pitchFamily="18" charset="0"/>
              </a:rPr>
              <a:t>for </a:t>
            </a:r>
            <a:r>
              <a:rPr sz="2400" spc="-20" dirty="0">
                <a:solidFill>
                  <a:srgbClr val="404040"/>
                </a:solidFill>
                <a:latin typeface="Aparajita" panose="02020603050405020304" pitchFamily="18" charset="0"/>
                <a:cs typeface="Aparajita" panose="02020603050405020304" pitchFamily="18" charset="0"/>
              </a:rPr>
              <a:t>failure. </a:t>
            </a:r>
            <a:r>
              <a:rPr sz="2400" spc="-25" dirty="0">
                <a:solidFill>
                  <a:srgbClr val="404040"/>
                </a:solidFill>
                <a:latin typeface="Aparajita" panose="02020603050405020304" pitchFamily="18" charset="0"/>
                <a:cs typeface="Aparajita" panose="02020603050405020304" pitchFamily="18" charset="0"/>
              </a:rPr>
              <a:t>Scatter </a:t>
            </a:r>
            <a:r>
              <a:rPr sz="2400" spc="-5" dirty="0">
                <a:solidFill>
                  <a:srgbClr val="404040"/>
                </a:solidFill>
                <a:latin typeface="Aparajita" panose="02020603050405020304" pitchFamily="18" charset="0"/>
                <a:cs typeface="Aparajita" panose="02020603050405020304" pitchFamily="18" charset="0"/>
              </a:rPr>
              <a:t>plot also  accounts </a:t>
            </a:r>
            <a:r>
              <a:rPr sz="2400" spc="-25" dirty="0">
                <a:solidFill>
                  <a:srgbClr val="404040"/>
                </a:solidFill>
                <a:latin typeface="Aparajita" panose="02020603050405020304" pitchFamily="18" charset="0"/>
                <a:cs typeface="Aparajita" panose="02020603050405020304" pitchFamily="18" charset="0"/>
              </a:rPr>
              <a:t>for </a:t>
            </a:r>
            <a:r>
              <a:rPr sz="2400" spc="-20" dirty="0">
                <a:solidFill>
                  <a:srgbClr val="404040"/>
                </a:solidFill>
                <a:latin typeface="Aparajita" panose="02020603050405020304" pitchFamily="18" charset="0"/>
                <a:cs typeface="Aparajita" panose="02020603050405020304" pitchFamily="18" charset="0"/>
              </a:rPr>
              <a:t>booster </a:t>
            </a:r>
            <a:r>
              <a:rPr sz="2400" spc="-25" dirty="0">
                <a:solidFill>
                  <a:srgbClr val="404040"/>
                </a:solidFill>
                <a:latin typeface="Aparajita" panose="02020603050405020304" pitchFamily="18" charset="0"/>
                <a:cs typeface="Aparajita" panose="02020603050405020304" pitchFamily="18" charset="0"/>
              </a:rPr>
              <a:t>version </a:t>
            </a:r>
            <a:r>
              <a:rPr sz="2400" spc="-20" dirty="0">
                <a:solidFill>
                  <a:srgbClr val="404040"/>
                </a:solidFill>
                <a:latin typeface="Aparajita" panose="02020603050405020304" pitchFamily="18" charset="0"/>
                <a:cs typeface="Aparajita" panose="02020603050405020304" pitchFamily="18" charset="0"/>
              </a:rPr>
              <a:t>category </a:t>
            </a:r>
            <a:r>
              <a:rPr sz="2400" spc="-5" dirty="0">
                <a:solidFill>
                  <a:srgbClr val="404040"/>
                </a:solidFill>
                <a:latin typeface="Aparajita" panose="02020603050405020304" pitchFamily="18" charset="0"/>
                <a:cs typeface="Aparajita" panose="02020603050405020304" pitchFamily="18" charset="0"/>
              </a:rPr>
              <a:t>in color </a:t>
            </a:r>
            <a:r>
              <a:rPr sz="2400" dirty="0">
                <a:solidFill>
                  <a:srgbClr val="404040"/>
                </a:solidFill>
                <a:latin typeface="Aparajita" panose="02020603050405020304" pitchFamily="18" charset="0"/>
                <a:cs typeface="Aparajita" panose="02020603050405020304" pitchFamily="18" charset="0"/>
              </a:rPr>
              <a:t>and number </a:t>
            </a:r>
            <a:r>
              <a:rPr sz="2400" spc="-5" dirty="0">
                <a:solidFill>
                  <a:srgbClr val="404040"/>
                </a:solidFill>
                <a:latin typeface="Aparajita" panose="02020603050405020304" pitchFamily="18" charset="0"/>
                <a:cs typeface="Aparajita" panose="02020603050405020304" pitchFamily="18" charset="0"/>
              </a:rPr>
              <a:t>of </a:t>
            </a:r>
            <a:r>
              <a:rPr sz="2400" dirty="0">
                <a:solidFill>
                  <a:srgbClr val="404040"/>
                </a:solidFill>
                <a:latin typeface="Aparajita" panose="02020603050405020304" pitchFamily="18" charset="0"/>
                <a:cs typeface="Aparajita" panose="02020603050405020304" pitchFamily="18" charset="0"/>
              </a:rPr>
              <a:t>launches </a:t>
            </a:r>
            <a:r>
              <a:rPr sz="2400" spc="-5" dirty="0">
                <a:solidFill>
                  <a:srgbClr val="404040"/>
                </a:solidFill>
                <a:latin typeface="Aparajita" panose="02020603050405020304" pitchFamily="18" charset="0"/>
                <a:cs typeface="Aparajita" panose="02020603050405020304" pitchFamily="18" charset="0"/>
              </a:rPr>
              <a:t>in </a:t>
            </a:r>
            <a:r>
              <a:rPr sz="2400" spc="-15" dirty="0">
                <a:solidFill>
                  <a:srgbClr val="404040"/>
                </a:solidFill>
                <a:latin typeface="Aparajita" panose="02020603050405020304" pitchFamily="18" charset="0"/>
                <a:cs typeface="Aparajita" panose="02020603050405020304" pitchFamily="18" charset="0"/>
              </a:rPr>
              <a:t>point </a:t>
            </a:r>
            <a:r>
              <a:rPr sz="2400" spc="-25" dirty="0">
                <a:solidFill>
                  <a:srgbClr val="404040"/>
                </a:solidFill>
                <a:latin typeface="Aparajita" panose="02020603050405020304" pitchFamily="18" charset="0"/>
                <a:cs typeface="Aparajita" panose="02020603050405020304" pitchFamily="18" charset="0"/>
              </a:rPr>
              <a:t>size. </a:t>
            </a:r>
            <a:r>
              <a:rPr sz="2400" spc="-5" dirty="0">
                <a:solidFill>
                  <a:srgbClr val="404040"/>
                </a:solidFill>
                <a:latin typeface="Aparajita" panose="02020603050405020304" pitchFamily="18" charset="0"/>
                <a:cs typeface="Aparajita" panose="02020603050405020304" pitchFamily="18" charset="0"/>
              </a:rPr>
              <a:t>In </a:t>
            </a:r>
            <a:r>
              <a:rPr sz="2400" dirty="0">
                <a:solidFill>
                  <a:srgbClr val="404040"/>
                </a:solidFill>
                <a:latin typeface="Aparajita" panose="02020603050405020304" pitchFamily="18" charset="0"/>
                <a:cs typeface="Aparajita" panose="02020603050405020304" pitchFamily="18" charset="0"/>
              </a:rPr>
              <a:t>this  </a:t>
            </a:r>
            <a:r>
              <a:rPr sz="2400" spc="-5" dirty="0">
                <a:solidFill>
                  <a:srgbClr val="404040"/>
                </a:solidFill>
                <a:latin typeface="Aparajita" panose="02020603050405020304" pitchFamily="18" charset="0"/>
                <a:cs typeface="Aparajita" panose="02020603050405020304" pitchFamily="18" charset="0"/>
              </a:rPr>
              <a:t>particular </a:t>
            </a:r>
            <a:r>
              <a:rPr sz="2400" spc="-20" dirty="0">
                <a:solidFill>
                  <a:srgbClr val="404040"/>
                </a:solidFill>
                <a:latin typeface="Aparajita" panose="02020603050405020304" pitchFamily="18" charset="0"/>
                <a:cs typeface="Aparajita" panose="02020603050405020304" pitchFamily="18" charset="0"/>
              </a:rPr>
              <a:t>range </a:t>
            </a:r>
            <a:r>
              <a:rPr sz="2400" spc="-5" dirty="0">
                <a:solidFill>
                  <a:srgbClr val="404040"/>
                </a:solidFill>
                <a:latin typeface="Aparajita" panose="02020603050405020304" pitchFamily="18" charset="0"/>
                <a:cs typeface="Aparajita" panose="02020603050405020304" pitchFamily="18" charset="0"/>
              </a:rPr>
              <a:t>of </a:t>
            </a:r>
            <a:r>
              <a:rPr sz="2400" dirty="0">
                <a:solidFill>
                  <a:srgbClr val="404040"/>
                </a:solidFill>
                <a:latin typeface="Aparajita" panose="02020603050405020304" pitchFamily="18" charset="0"/>
                <a:cs typeface="Aparajita" panose="02020603050405020304" pitchFamily="18" charset="0"/>
              </a:rPr>
              <a:t>0-6000, </a:t>
            </a:r>
            <a:r>
              <a:rPr sz="2400" spc="-20" dirty="0">
                <a:solidFill>
                  <a:srgbClr val="404040"/>
                </a:solidFill>
                <a:latin typeface="Aparajita" panose="02020603050405020304" pitchFamily="18" charset="0"/>
                <a:cs typeface="Aparajita" panose="02020603050405020304" pitchFamily="18" charset="0"/>
              </a:rPr>
              <a:t>interestingly </a:t>
            </a:r>
            <a:r>
              <a:rPr sz="2400" spc="-5" dirty="0">
                <a:solidFill>
                  <a:srgbClr val="404040"/>
                </a:solidFill>
                <a:latin typeface="Aparajita" panose="02020603050405020304" pitchFamily="18" charset="0"/>
                <a:cs typeface="Aparajita" panose="02020603050405020304" pitchFamily="18" charset="0"/>
              </a:rPr>
              <a:t>there </a:t>
            </a:r>
            <a:r>
              <a:rPr sz="2400" spc="-20" dirty="0">
                <a:solidFill>
                  <a:srgbClr val="404040"/>
                </a:solidFill>
                <a:latin typeface="Aparajita" panose="02020603050405020304" pitchFamily="18" charset="0"/>
                <a:cs typeface="Aparajita" panose="02020603050405020304" pitchFamily="18" charset="0"/>
              </a:rPr>
              <a:t>are two failed </a:t>
            </a:r>
            <a:r>
              <a:rPr sz="2400" dirty="0">
                <a:solidFill>
                  <a:srgbClr val="404040"/>
                </a:solidFill>
                <a:latin typeface="Aparajita" panose="02020603050405020304" pitchFamily="18" charset="0"/>
                <a:cs typeface="Aparajita" panose="02020603050405020304" pitchFamily="18" charset="0"/>
              </a:rPr>
              <a:t>landings </a:t>
            </a:r>
            <a:r>
              <a:rPr sz="2400" spc="-5" dirty="0">
                <a:solidFill>
                  <a:srgbClr val="404040"/>
                </a:solidFill>
                <a:latin typeface="Aparajita" panose="02020603050405020304" pitchFamily="18" charset="0"/>
                <a:cs typeface="Aparajita" panose="02020603050405020304" pitchFamily="18" charset="0"/>
              </a:rPr>
              <a:t>with payloads of </a:t>
            </a:r>
            <a:r>
              <a:rPr sz="2400" spc="-45" dirty="0">
                <a:solidFill>
                  <a:srgbClr val="404040"/>
                </a:solidFill>
                <a:latin typeface="Aparajita" panose="02020603050405020304" pitchFamily="18" charset="0"/>
                <a:cs typeface="Aparajita" panose="02020603050405020304" pitchFamily="18" charset="0"/>
              </a:rPr>
              <a:t>zero</a:t>
            </a:r>
            <a:r>
              <a:rPr sz="2400" spc="-30" dirty="0">
                <a:solidFill>
                  <a:srgbClr val="404040"/>
                </a:solidFill>
                <a:latin typeface="Aparajita" panose="02020603050405020304" pitchFamily="18" charset="0"/>
                <a:cs typeface="Aparajita" panose="02020603050405020304" pitchFamily="18" charset="0"/>
              </a:rPr>
              <a:t> </a:t>
            </a:r>
            <a:r>
              <a:rPr sz="2400" dirty="0">
                <a:solidFill>
                  <a:srgbClr val="404040"/>
                </a:solidFill>
                <a:latin typeface="Aparajita" panose="02020603050405020304" pitchFamily="18" charset="0"/>
                <a:cs typeface="Aparajita" panose="02020603050405020304" pitchFamily="18" charset="0"/>
              </a:rPr>
              <a:t>kg.</a:t>
            </a:r>
            <a:endParaRPr sz="2400" dirty="0">
              <a:latin typeface="Aparajita" panose="02020603050405020304" pitchFamily="18" charset="0"/>
              <a:cs typeface="Aparajita" panose="02020603050405020304" pitchFamily="18" charset="0"/>
            </a:endParaRPr>
          </a:p>
        </p:txBody>
      </p:sp>
      <p:sp>
        <p:nvSpPr>
          <p:cNvPr id="7" name="object 4">
            <a:extLst>
              <a:ext uri="{FF2B5EF4-FFF2-40B4-BE49-F238E27FC236}">
                <a16:creationId xmlns:a16="http://schemas.microsoft.com/office/drawing/2014/main" id="{CAB12449-1973-41DF-AA03-B128341334C3}"/>
              </a:ext>
            </a:extLst>
          </p:cNvPr>
          <p:cNvSpPr/>
          <p:nvPr/>
        </p:nvSpPr>
        <p:spPr>
          <a:xfrm>
            <a:off x="243788" y="1544924"/>
            <a:ext cx="11568046" cy="29815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object 7">
            <a:extLst>
              <a:ext uri="{FF2B5EF4-FFF2-40B4-BE49-F238E27FC236}">
                <a16:creationId xmlns:a16="http://schemas.microsoft.com/office/drawing/2014/main" id="{3D55AB35-AE7E-479E-B8C4-BD64C2EBF96B}"/>
              </a:ext>
            </a:extLst>
          </p:cNvPr>
          <p:cNvSpPr/>
          <p:nvPr/>
        </p:nvSpPr>
        <p:spPr>
          <a:xfrm>
            <a:off x="2880617" y="1792634"/>
            <a:ext cx="5750728" cy="378087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object 7">
            <a:extLst>
              <a:ext uri="{FF2B5EF4-FFF2-40B4-BE49-F238E27FC236}">
                <a16:creationId xmlns:a16="http://schemas.microsoft.com/office/drawing/2014/main" id="{0F5CCE51-633D-43B3-817D-29264C78107A}"/>
              </a:ext>
            </a:extLst>
          </p:cNvPr>
          <p:cNvSpPr/>
          <p:nvPr/>
        </p:nvSpPr>
        <p:spPr>
          <a:xfrm>
            <a:off x="2428158" y="1702308"/>
            <a:ext cx="5449335" cy="4143688"/>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5C7D9B26-4A47-42DA-AB33-E6472C0A1D7D}"/>
              </a:ext>
            </a:extLst>
          </p:cNvPr>
          <p:cNvSpPr txBox="1"/>
          <p:nvPr/>
        </p:nvSpPr>
        <p:spPr>
          <a:xfrm>
            <a:off x="8536493" y="3309074"/>
            <a:ext cx="2162175" cy="1490152"/>
          </a:xfrm>
          <a:prstGeom prst="rect">
            <a:avLst/>
          </a:prstGeom>
        </p:spPr>
        <p:txBody>
          <a:bodyPr vert="horz" wrap="square" lIns="0" tIns="12700" rIns="0" bIns="0" rtlCol="0">
            <a:spAutoFit/>
          </a:bodyPr>
          <a:lstStyle/>
          <a:p>
            <a:pPr marL="12700" marR="5080">
              <a:lnSpc>
                <a:spcPct val="100000"/>
              </a:lnSpc>
              <a:spcBef>
                <a:spcPts val="100"/>
              </a:spcBef>
            </a:pPr>
            <a:r>
              <a:rPr sz="2400" spc="-15" dirty="0">
                <a:latin typeface="Aparajita" panose="02020603050405020304" pitchFamily="18" charset="0"/>
                <a:cs typeface="Aparajita" panose="02020603050405020304" pitchFamily="18" charset="0"/>
              </a:rPr>
              <a:t>Correct predictions are  </a:t>
            </a:r>
            <a:r>
              <a:rPr sz="2400" spc="-5" dirty="0">
                <a:latin typeface="Aparajita" panose="02020603050405020304" pitchFamily="18" charset="0"/>
                <a:cs typeface="Aparajita" panose="02020603050405020304" pitchFamily="18" charset="0"/>
              </a:rPr>
              <a:t>on </a:t>
            </a:r>
            <a:r>
              <a:rPr sz="2400" dirty="0">
                <a:latin typeface="Aparajita" panose="02020603050405020304" pitchFamily="18" charset="0"/>
                <a:cs typeface="Aparajita" panose="02020603050405020304" pitchFamily="18" charset="0"/>
              </a:rPr>
              <a:t>a </a:t>
            </a:r>
            <a:r>
              <a:rPr sz="2400" spc="-10" dirty="0">
                <a:latin typeface="Aparajita" panose="02020603050405020304" pitchFamily="18" charset="0"/>
                <a:cs typeface="Aparajita" panose="02020603050405020304" pitchFamily="18" charset="0"/>
              </a:rPr>
              <a:t>diagonal </a:t>
            </a:r>
            <a:r>
              <a:rPr sz="2400" spc="-20" dirty="0">
                <a:latin typeface="Aparajita" panose="02020603050405020304" pitchFamily="18" charset="0"/>
                <a:cs typeface="Aparajita" panose="02020603050405020304" pitchFamily="18" charset="0"/>
              </a:rPr>
              <a:t>from </a:t>
            </a:r>
            <a:r>
              <a:rPr sz="2400" spc="-15" dirty="0">
                <a:latin typeface="Aparajita" panose="02020603050405020304" pitchFamily="18" charset="0"/>
                <a:cs typeface="Aparajita" panose="02020603050405020304" pitchFamily="18" charset="0"/>
              </a:rPr>
              <a:t>top  </a:t>
            </a:r>
            <a:r>
              <a:rPr sz="2400" spc="-5" dirty="0">
                <a:latin typeface="Aparajita" panose="02020603050405020304" pitchFamily="18" charset="0"/>
                <a:cs typeface="Aparajita" panose="02020603050405020304" pitchFamily="18" charset="0"/>
              </a:rPr>
              <a:t>left </a:t>
            </a:r>
            <a:r>
              <a:rPr sz="2400" spc="-15" dirty="0">
                <a:latin typeface="Aparajita" panose="02020603050405020304" pitchFamily="18" charset="0"/>
                <a:cs typeface="Aparajita" panose="02020603050405020304" pitchFamily="18" charset="0"/>
              </a:rPr>
              <a:t>to </a:t>
            </a:r>
            <a:r>
              <a:rPr sz="2400" spc="-20" dirty="0">
                <a:latin typeface="Aparajita" panose="02020603050405020304" pitchFamily="18" charset="0"/>
                <a:cs typeface="Aparajita" panose="02020603050405020304" pitchFamily="18" charset="0"/>
              </a:rPr>
              <a:t>bottom</a:t>
            </a:r>
            <a:r>
              <a:rPr sz="2400" spc="-80" dirty="0">
                <a:latin typeface="Aparajita" panose="02020603050405020304" pitchFamily="18" charset="0"/>
                <a:cs typeface="Aparajita" panose="02020603050405020304" pitchFamily="18" charset="0"/>
              </a:rPr>
              <a:t> </a:t>
            </a:r>
            <a:r>
              <a:rPr sz="2400" spc="-5" dirty="0">
                <a:latin typeface="Aparajita" panose="02020603050405020304" pitchFamily="18" charset="0"/>
                <a:cs typeface="Aparajita" panose="02020603050405020304" pitchFamily="18" charset="0"/>
              </a:rPr>
              <a:t>right.</a:t>
            </a:r>
            <a:endParaRPr sz="2400" dirty="0">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74235"/>
            <a:ext cx="10515600"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objective was to develop a machine learning model for Space Y, a company competing with SpaceX, with the aim of predicting successful Stage 1 landings in order to save approximately $100 million USD. To achieve this, we gathered data from a public SpaceX API and conducted web scraping on the SpaceX Wikipedia page. The data was then labeled and stored in a sqlite3 database. A dashboard was created for visualization purposes.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 we constructed achieved an accuracy rate of 83%. This model can be utilized by </a:t>
            </a: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Mask of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to predict, with a relatively high level of accuracy, whether a launch will have a successful Stage 1 landing. This prediction can help in making informed decisions on whether or not to proceed with a launch.</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further enhance the model's performance, it would be beneficial to collect more data. This additional data would aid in determining the most suitable machine learning model and improving the overall accuracy of the predictions.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7" name="object 4">
            <a:extLst>
              <a:ext uri="{FF2B5EF4-FFF2-40B4-BE49-F238E27FC236}">
                <a16:creationId xmlns:a16="http://schemas.microsoft.com/office/drawing/2014/main" id="{78244117-F1CA-4E7D-9B63-417F796AC23E}"/>
              </a:ext>
            </a:extLst>
          </p:cNvPr>
          <p:cNvSpPr txBox="1"/>
          <p:nvPr/>
        </p:nvSpPr>
        <p:spPr>
          <a:xfrm>
            <a:off x="1761644" y="2961243"/>
            <a:ext cx="9984003" cy="935513"/>
          </a:xfrm>
          <a:prstGeom prst="rect">
            <a:avLst/>
          </a:prstGeom>
        </p:spPr>
        <p:txBody>
          <a:bodyPr vert="horz" wrap="square" lIns="0" tIns="164465" rIns="0" bIns="0" rtlCol="0">
            <a:spAutoFit/>
          </a:bodyPr>
          <a:lstStyle/>
          <a:p>
            <a:pPr marL="12700">
              <a:lnSpc>
                <a:spcPct val="100000"/>
              </a:lnSpc>
              <a:spcBef>
                <a:spcPts val="1295"/>
              </a:spcBef>
            </a:pPr>
            <a:r>
              <a:rPr sz="2000" u="heavy" dirty="0">
                <a:solidFill>
                  <a:srgbClr val="404040"/>
                </a:solidFill>
                <a:uFill>
                  <a:solidFill>
                    <a:srgbClr val="404040"/>
                  </a:solidFill>
                </a:uFill>
                <a:latin typeface="Abadi" panose="020B0604020104020204" pitchFamily="34" charset="0"/>
                <a:cs typeface="Carlito"/>
              </a:rPr>
              <a:t>GitHub </a:t>
            </a:r>
            <a:r>
              <a:rPr sz="2000" u="heavy" spc="-10" dirty="0">
                <a:solidFill>
                  <a:srgbClr val="404040"/>
                </a:solidFill>
                <a:uFill>
                  <a:solidFill>
                    <a:srgbClr val="404040"/>
                  </a:solidFill>
                </a:uFill>
                <a:latin typeface="Abadi" panose="020B0604020104020204" pitchFamily="34" charset="0"/>
                <a:cs typeface="Carlito"/>
              </a:rPr>
              <a:t>repository</a:t>
            </a:r>
            <a:r>
              <a:rPr sz="2000" u="heavy" spc="-40" dirty="0">
                <a:solidFill>
                  <a:srgbClr val="404040"/>
                </a:solidFill>
                <a:uFill>
                  <a:solidFill>
                    <a:srgbClr val="404040"/>
                  </a:solidFill>
                </a:uFill>
                <a:latin typeface="Abadi" panose="020B0604020104020204" pitchFamily="34" charset="0"/>
                <a:cs typeface="Carlito"/>
              </a:rPr>
              <a:t> </a:t>
            </a:r>
            <a:r>
              <a:rPr sz="2000" u="heavy" spc="-5" dirty="0">
                <a:solidFill>
                  <a:srgbClr val="404040"/>
                </a:solidFill>
                <a:uFill>
                  <a:solidFill>
                    <a:srgbClr val="404040"/>
                  </a:solidFill>
                </a:uFill>
                <a:latin typeface="Abadi" panose="020B0604020104020204" pitchFamily="34" charset="0"/>
                <a:cs typeface="Carlito"/>
              </a:rPr>
              <a:t>url:</a:t>
            </a:r>
            <a:endParaRPr sz="2000" dirty="0">
              <a:latin typeface="Abadi" panose="020B0604020104020204" pitchFamily="34" charset="0"/>
              <a:cs typeface="Carlito"/>
            </a:endParaRPr>
          </a:p>
          <a:p>
            <a:pPr marL="12700">
              <a:lnSpc>
                <a:spcPct val="100000"/>
              </a:lnSpc>
              <a:spcBef>
                <a:spcPts val="1200"/>
              </a:spcBef>
            </a:pPr>
            <a:r>
              <a:rPr lang="en-IN" sz="2000" u="heavy" spc="-10" dirty="0">
                <a:solidFill>
                  <a:srgbClr val="800080"/>
                </a:solidFill>
                <a:uFill>
                  <a:solidFill>
                    <a:srgbClr val="800080"/>
                  </a:solidFill>
                </a:uFill>
                <a:latin typeface="Abadi" panose="020B0604020104020204" pitchFamily="34" charset="0"/>
                <a:cs typeface="Carlito"/>
                <a:hlinkClick r:id="rId4"/>
              </a:rPr>
              <a:t>https://github.com/navassherif98/IBM_Data_Science_Professional_Certification</a:t>
            </a:r>
            <a:endParaRPr sz="2000" dirty="0">
              <a:latin typeface="Abadi" panose="020B0604020104020204" pitchFamily="34" charset="0"/>
              <a:cs typeface="Carlito"/>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obtained by merging information from the public SpaceX API using pandas and the SpaceX Wikipedia page through web scraping using </a:t>
            </a:r>
            <a:r>
              <a:rPr lang="en-US" sz="7600" dirty="0" err="1">
                <a:solidFill>
                  <a:schemeClr val="bg2">
                    <a:lumMod val="50000"/>
                  </a:schemeClr>
                </a:solidFill>
                <a:latin typeface="Abadi"/>
              </a:rPr>
              <a:t>BeautifulSoup</a:t>
            </a:r>
            <a:r>
              <a:rPr lang="en-US" sz="7600" dirty="0">
                <a:solidFill>
                  <a:schemeClr val="bg2">
                    <a:lumMod val="50000"/>
                  </a:schemeClr>
                </a:solidFill>
                <a:latin typeface="Abadi"/>
              </a:rPr>
              <a:t>.</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Classifying true landings as successful and others as unsuccessful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Used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to tune the ML models – Logistic Regression, Support Vector Machine, K-Nearest </a:t>
            </a:r>
            <a:r>
              <a:rPr lang="en-US" sz="7600" dirty="0" err="1">
                <a:solidFill>
                  <a:schemeClr val="bg2">
                    <a:lumMod val="50000"/>
                  </a:schemeClr>
                </a:solidFill>
                <a:latin typeface="Abadi"/>
              </a:rPr>
              <a:t>Neighbours</a:t>
            </a:r>
            <a:r>
              <a:rPr lang="en-US" sz="7600" dirty="0">
                <a:solidFill>
                  <a:schemeClr val="bg2">
                    <a:lumMod val="50000"/>
                  </a:schemeClr>
                </a:solidFill>
                <a:latin typeface="Abadi"/>
              </a:rPr>
              <a:t>, Decision Tree</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data was obtained by merging information from the public SpaceX API and the SpaceX Wikipedia page through web scraping. </a:t>
            </a:r>
          </a:p>
          <a:p>
            <a:pPr marL="0" indent="0">
              <a:lnSpc>
                <a:spcPct val="100000"/>
              </a:lnSpc>
              <a:spcBef>
                <a:spcPts val="1400"/>
              </a:spcBef>
              <a:buNone/>
            </a:pPr>
            <a:r>
              <a:rPr lang="en-US" sz="2200" b="1" u="sng" dirty="0">
                <a:solidFill>
                  <a:schemeClr val="accent3">
                    <a:lumMod val="25000"/>
                  </a:schemeClr>
                </a:solidFill>
                <a:latin typeface="Abadi" panose="020B0604020104020204" pitchFamily="34" charset="0"/>
              </a:rPr>
              <a:t>SpaceX API Data Columns:</a:t>
            </a:r>
          </a:p>
          <a:p>
            <a:pPr marL="0" indent="0">
              <a:lnSpc>
                <a:spcPct val="100000"/>
              </a:lnSpc>
              <a:spcBef>
                <a:spcPts val="1400"/>
              </a:spcBef>
              <a:buNone/>
            </a:pPr>
            <a:r>
              <a:rPr lang="en-US" dirty="0" err="1">
                <a:solidFill>
                  <a:schemeClr val="accent3">
                    <a:lumMod val="25000"/>
                  </a:schemeClr>
                </a:solidFill>
                <a:latin typeface="Aparajita" panose="02020603050405020304" pitchFamily="18" charset="0"/>
                <a:cs typeface="Aparajita" panose="02020603050405020304" pitchFamily="18" charset="0"/>
              </a:rPr>
              <a:t>FlightNumber</a:t>
            </a:r>
            <a:r>
              <a:rPr lang="en-US" dirty="0">
                <a:solidFill>
                  <a:schemeClr val="accent3">
                    <a:lumMod val="25000"/>
                  </a:schemeClr>
                </a:solidFill>
                <a:latin typeface="Aparajita" panose="02020603050405020304" pitchFamily="18" charset="0"/>
                <a:cs typeface="Aparajita" panose="02020603050405020304" pitchFamily="18" charset="0"/>
              </a:rPr>
              <a:t>, Date, </a:t>
            </a:r>
            <a:r>
              <a:rPr lang="en-US" dirty="0" err="1">
                <a:solidFill>
                  <a:schemeClr val="accent3">
                    <a:lumMod val="25000"/>
                  </a:schemeClr>
                </a:solidFill>
                <a:latin typeface="Aparajita" panose="02020603050405020304" pitchFamily="18" charset="0"/>
                <a:cs typeface="Aparajita" panose="02020603050405020304" pitchFamily="18" charset="0"/>
              </a:rPr>
              <a:t>BoosterVersion</a:t>
            </a:r>
            <a:r>
              <a:rPr lang="en-US" dirty="0">
                <a:solidFill>
                  <a:schemeClr val="accent3">
                    <a:lumMod val="25000"/>
                  </a:schemeClr>
                </a:solidFill>
                <a:latin typeface="Aparajita" panose="02020603050405020304" pitchFamily="18" charset="0"/>
                <a:cs typeface="Aparajita" panose="02020603050405020304" pitchFamily="18" charset="0"/>
              </a:rPr>
              <a:t>, </a:t>
            </a:r>
            <a:r>
              <a:rPr lang="en-US" dirty="0" err="1">
                <a:solidFill>
                  <a:schemeClr val="accent3">
                    <a:lumMod val="25000"/>
                  </a:schemeClr>
                </a:solidFill>
                <a:latin typeface="Aparajita" panose="02020603050405020304" pitchFamily="18" charset="0"/>
                <a:cs typeface="Aparajita" panose="02020603050405020304" pitchFamily="18" charset="0"/>
              </a:rPr>
              <a:t>PayloadMass</a:t>
            </a:r>
            <a:r>
              <a:rPr lang="en-US" dirty="0">
                <a:solidFill>
                  <a:schemeClr val="accent3">
                    <a:lumMod val="25000"/>
                  </a:schemeClr>
                </a:solidFill>
                <a:latin typeface="Aparajita" panose="02020603050405020304" pitchFamily="18" charset="0"/>
                <a:cs typeface="Aparajita" panose="02020603050405020304" pitchFamily="18" charset="0"/>
              </a:rPr>
              <a:t>, Orbit, </a:t>
            </a:r>
            <a:r>
              <a:rPr lang="en-US" dirty="0" err="1">
                <a:solidFill>
                  <a:schemeClr val="accent3">
                    <a:lumMod val="25000"/>
                  </a:schemeClr>
                </a:solidFill>
                <a:latin typeface="Aparajita" panose="02020603050405020304" pitchFamily="18" charset="0"/>
                <a:cs typeface="Aparajita" panose="02020603050405020304" pitchFamily="18" charset="0"/>
              </a:rPr>
              <a:t>LaunchSite</a:t>
            </a:r>
            <a:r>
              <a:rPr lang="en-US" dirty="0">
                <a:solidFill>
                  <a:schemeClr val="accent3">
                    <a:lumMod val="25000"/>
                  </a:schemeClr>
                </a:solidFill>
                <a:latin typeface="Aparajita" panose="02020603050405020304" pitchFamily="18" charset="0"/>
                <a:cs typeface="Aparajita" panose="02020603050405020304" pitchFamily="18" charset="0"/>
              </a:rPr>
              <a:t>, Outcome, Flights, </a:t>
            </a:r>
            <a:r>
              <a:rPr lang="en-US" dirty="0" err="1">
                <a:solidFill>
                  <a:schemeClr val="accent3">
                    <a:lumMod val="25000"/>
                  </a:schemeClr>
                </a:solidFill>
                <a:latin typeface="Aparajita" panose="02020603050405020304" pitchFamily="18" charset="0"/>
                <a:cs typeface="Aparajita" panose="02020603050405020304" pitchFamily="18" charset="0"/>
              </a:rPr>
              <a:t>GridFins</a:t>
            </a:r>
            <a:r>
              <a:rPr lang="en-US" dirty="0">
                <a:solidFill>
                  <a:schemeClr val="accent3">
                    <a:lumMod val="25000"/>
                  </a:schemeClr>
                </a:solidFill>
                <a:latin typeface="Aparajita" panose="02020603050405020304" pitchFamily="18" charset="0"/>
                <a:cs typeface="Aparajita" panose="02020603050405020304" pitchFamily="18" charset="0"/>
              </a:rPr>
              <a:t>, Reused, Legs, </a:t>
            </a:r>
            <a:r>
              <a:rPr lang="en-US" dirty="0" err="1">
                <a:solidFill>
                  <a:schemeClr val="accent3">
                    <a:lumMod val="25000"/>
                  </a:schemeClr>
                </a:solidFill>
                <a:latin typeface="Aparajita" panose="02020603050405020304" pitchFamily="18" charset="0"/>
                <a:cs typeface="Aparajita" panose="02020603050405020304" pitchFamily="18" charset="0"/>
              </a:rPr>
              <a:t>LandingPad</a:t>
            </a:r>
            <a:r>
              <a:rPr lang="en-US" dirty="0">
                <a:solidFill>
                  <a:schemeClr val="accent3">
                    <a:lumMod val="25000"/>
                  </a:schemeClr>
                </a:solidFill>
                <a:latin typeface="Aparajita" panose="02020603050405020304" pitchFamily="18" charset="0"/>
                <a:cs typeface="Aparajita" panose="02020603050405020304" pitchFamily="18" charset="0"/>
              </a:rPr>
              <a:t>, Block, </a:t>
            </a:r>
            <a:r>
              <a:rPr lang="en-US" dirty="0" err="1">
                <a:solidFill>
                  <a:schemeClr val="accent3">
                    <a:lumMod val="25000"/>
                  </a:schemeClr>
                </a:solidFill>
                <a:latin typeface="Aparajita" panose="02020603050405020304" pitchFamily="18" charset="0"/>
                <a:cs typeface="Aparajita" panose="02020603050405020304" pitchFamily="18" charset="0"/>
              </a:rPr>
              <a:t>ReusedCount</a:t>
            </a:r>
            <a:r>
              <a:rPr lang="en-US" dirty="0">
                <a:solidFill>
                  <a:schemeClr val="accent3">
                    <a:lumMod val="25000"/>
                  </a:schemeClr>
                </a:solidFill>
                <a:latin typeface="Aparajita" panose="02020603050405020304" pitchFamily="18" charset="0"/>
                <a:cs typeface="Aparajita" panose="02020603050405020304" pitchFamily="18" charset="0"/>
              </a:rPr>
              <a:t>, Serial, Longitude, Latitude</a:t>
            </a:r>
          </a:p>
          <a:p>
            <a:pPr marL="0" indent="0">
              <a:lnSpc>
                <a:spcPct val="100000"/>
              </a:lnSpc>
              <a:spcBef>
                <a:spcPts val="1400"/>
              </a:spcBef>
              <a:buNone/>
            </a:pPr>
            <a:r>
              <a:rPr lang="en-US" sz="2200" b="1" u="sng" dirty="0">
                <a:solidFill>
                  <a:schemeClr val="accent3">
                    <a:lumMod val="25000"/>
                  </a:schemeClr>
                </a:solidFill>
                <a:latin typeface="Abadi" panose="020B0604020104020204" pitchFamily="34" charset="0"/>
              </a:rPr>
              <a:t>Wikipedia </a:t>
            </a:r>
            <a:r>
              <a:rPr lang="en-US" sz="2200" b="1" u="sng" dirty="0" err="1">
                <a:solidFill>
                  <a:schemeClr val="accent3">
                    <a:lumMod val="25000"/>
                  </a:schemeClr>
                </a:solidFill>
                <a:latin typeface="Abadi" panose="020B0604020104020204" pitchFamily="34" charset="0"/>
              </a:rPr>
              <a:t>Webscrape</a:t>
            </a:r>
            <a:r>
              <a:rPr lang="en-US" sz="2200" b="1" u="sng" dirty="0">
                <a:solidFill>
                  <a:schemeClr val="accent3">
                    <a:lumMod val="25000"/>
                  </a:schemeClr>
                </a:solidFill>
                <a:latin typeface="Abadi" panose="020B0604020104020204" pitchFamily="34" charset="0"/>
              </a:rPr>
              <a:t> Data Columns:</a:t>
            </a:r>
          </a:p>
          <a:p>
            <a:pPr marL="0" indent="0">
              <a:lnSpc>
                <a:spcPct val="100000"/>
              </a:lnSpc>
              <a:spcBef>
                <a:spcPts val="1400"/>
              </a:spcBef>
              <a:buNone/>
            </a:pPr>
            <a:r>
              <a:rPr lang="en-US" dirty="0">
                <a:solidFill>
                  <a:schemeClr val="accent3">
                    <a:lumMod val="25000"/>
                  </a:schemeClr>
                </a:solidFill>
                <a:latin typeface="Aparajita" panose="02020603050405020304" pitchFamily="18" charset="0"/>
                <a:cs typeface="Aparajita" panose="02020603050405020304" pitchFamily="18" charset="0"/>
              </a:rPr>
              <a:t>Flight No., Launch site, Payload, </a:t>
            </a:r>
            <a:r>
              <a:rPr lang="en-US" dirty="0" err="1">
                <a:solidFill>
                  <a:schemeClr val="accent3">
                    <a:lumMod val="25000"/>
                  </a:schemeClr>
                </a:solidFill>
                <a:latin typeface="Aparajita" panose="02020603050405020304" pitchFamily="18" charset="0"/>
                <a:cs typeface="Aparajita" panose="02020603050405020304" pitchFamily="18" charset="0"/>
              </a:rPr>
              <a:t>PayloadMass</a:t>
            </a:r>
            <a:r>
              <a:rPr lang="en-US" dirty="0">
                <a:solidFill>
                  <a:schemeClr val="accent3">
                    <a:lumMod val="25000"/>
                  </a:schemeClr>
                </a:solidFill>
                <a:latin typeface="Aparajita" panose="02020603050405020304" pitchFamily="18" charset="0"/>
                <a:cs typeface="Aparajita" panose="02020603050405020304" pitchFamily="18" charset="0"/>
              </a:rPr>
              <a:t>, Orbit, Customer, Launch outcome, Version  Booster, Booster landing, Date, Time</a:t>
            </a:r>
          </a:p>
          <a:p>
            <a:pPr marL="0" indent="0">
              <a:lnSpc>
                <a:spcPct val="100000"/>
              </a:lnSpc>
              <a:spcBef>
                <a:spcPts val="1400"/>
              </a:spcBef>
              <a:buNone/>
            </a:pPr>
            <a:endParaRPr lang="en-US" sz="2200" u="sng"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6" name="object 25">
            <a:extLst>
              <a:ext uri="{FF2B5EF4-FFF2-40B4-BE49-F238E27FC236}">
                <a16:creationId xmlns:a16="http://schemas.microsoft.com/office/drawing/2014/main" id="{1D257133-ACF6-45FD-A737-496171CB95F6}"/>
              </a:ext>
            </a:extLst>
          </p:cNvPr>
          <p:cNvSpPr/>
          <p:nvPr/>
        </p:nvSpPr>
        <p:spPr>
          <a:xfrm>
            <a:off x="6482647" y="1791026"/>
            <a:ext cx="1772411" cy="1062227"/>
          </a:xfrm>
          <a:prstGeom prst="rect">
            <a:avLst/>
          </a:prstGeom>
          <a:blipFill>
            <a:blip r:embed="rId3" cstate="print">
              <a:duotone>
                <a:prstClr val="black"/>
                <a:srgbClr val="0070C0">
                  <a:tint val="45000"/>
                  <a:satMod val="400000"/>
                </a:srgbClr>
              </a:duotone>
            </a:blip>
            <a:stretch>
              <a:fillRect/>
            </a:stretch>
          </a:blipFill>
        </p:spPr>
        <p:txBody>
          <a:bodyPr wrap="square" lIns="0" tIns="0" rIns="0" bIns="0" rtlCol="0"/>
          <a:lstStyle/>
          <a:p>
            <a:endParaRPr dirty="0"/>
          </a:p>
        </p:txBody>
      </p:sp>
      <p:sp>
        <p:nvSpPr>
          <p:cNvPr id="27" name="object 26">
            <a:extLst>
              <a:ext uri="{FF2B5EF4-FFF2-40B4-BE49-F238E27FC236}">
                <a16:creationId xmlns:a16="http://schemas.microsoft.com/office/drawing/2014/main" id="{14DB03C7-A8A5-46DC-A076-65F943ADC033}"/>
              </a:ext>
            </a:extLst>
          </p:cNvPr>
          <p:cNvSpPr txBox="1"/>
          <p:nvPr/>
        </p:nvSpPr>
        <p:spPr>
          <a:xfrm>
            <a:off x="6656765" y="1952951"/>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dirty="0">
              <a:latin typeface="Carlito"/>
              <a:cs typeface="Carlito"/>
            </a:endParaRPr>
          </a:p>
        </p:txBody>
      </p:sp>
      <p:grpSp>
        <p:nvGrpSpPr>
          <p:cNvPr id="28" name="object 27">
            <a:extLst>
              <a:ext uri="{FF2B5EF4-FFF2-40B4-BE49-F238E27FC236}">
                <a16:creationId xmlns:a16="http://schemas.microsoft.com/office/drawing/2014/main" id="{DEC8BE18-5D4F-493F-B161-DE7B9E15AE95}"/>
              </a:ext>
            </a:extLst>
          </p:cNvPr>
          <p:cNvGrpSpPr/>
          <p:nvPr/>
        </p:nvGrpSpPr>
        <p:grpSpPr>
          <a:xfrm>
            <a:off x="9392229" y="1779956"/>
            <a:ext cx="1859280" cy="1141476"/>
            <a:chOff x="7139940" y="4137659"/>
            <a:chExt cx="1859280" cy="1141476"/>
          </a:xfrm>
        </p:grpSpPr>
        <p:sp>
          <p:nvSpPr>
            <p:cNvPr id="31" name="object 30">
              <a:extLst>
                <a:ext uri="{FF2B5EF4-FFF2-40B4-BE49-F238E27FC236}">
                  <a16:creationId xmlns:a16="http://schemas.microsoft.com/office/drawing/2014/main" id="{7F571369-6489-4DCC-910E-37965625457C}"/>
                </a:ext>
              </a:extLst>
            </p:cNvPr>
            <p:cNvSpPr/>
            <p:nvPr/>
          </p:nvSpPr>
          <p:spPr>
            <a:xfrm>
              <a:off x="7139940" y="4137659"/>
              <a:ext cx="1851659" cy="1141476"/>
            </a:xfrm>
            <a:prstGeom prst="rect">
              <a:avLst/>
            </a:prstGeom>
            <a:blipFill>
              <a:blip r:embed="rId4" cstate="print">
                <a:duotone>
                  <a:prstClr val="black"/>
                  <a:srgbClr val="0070C0">
                    <a:tint val="45000"/>
                    <a:satMod val="400000"/>
                  </a:srgbClr>
                </a:duotone>
              </a:blip>
              <a:stretch>
                <a:fillRect/>
              </a:stretch>
            </a:blipFill>
          </p:spPr>
          <p:txBody>
            <a:bodyPr wrap="square" lIns="0" tIns="0" rIns="0" bIns="0" rtlCol="0"/>
            <a:lstStyle/>
            <a:p>
              <a:endParaRPr/>
            </a:p>
          </p:txBody>
        </p:sp>
        <p:sp>
          <p:nvSpPr>
            <p:cNvPr id="32" name="object 31">
              <a:extLst>
                <a:ext uri="{FF2B5EF4-FFF2-40B4-BE49-F238E27FC236}">
                  <a16:creationId xmlns:a16="http://schemas.microsoft.com/office/drawing/2014/main" id="{1664A1BA-2779-4E53-8D51-CFE99B16633B}"/>
                </a:ext>
              </a:extLst>
            </p:cNvPr>
            <p:cNvSpPr/>
            <p:nvPr/>
          </p:nvSpPr>
          <p:spPr>
            <a:xfrm>
              <a:off x="7173468" y="4378451"/>
              <a:ext cx="1825752" cy="694944"/>
            </a:xfrm>
            <a:prstGeom prst="rect">
              <a:avLst/>
            </a:prstGeom>
            <a:blipFill>
              <a:blip r:embed="rId5" cstate="print">
                <a:duotone>
                  <a:prstClr val="black"/>
                  <a:srgbClr val="0070C0">
                    <a:tint val="45000"/>
                    <a:satMod val="400000"/>
                  </a:srgbClr>
                </a:duotone>
              </a:blip>
              <a:stretch>
                <a:fillRect/>
              </a:stretch>
            </a:blipFill>
          </p:spPr>
          <p:txBody>
            <a:bodyPr wrap="square" lIns="0" tIns="0" rIns="0" bIns="0" rtlCol="0"/>
            <a:lstStyle/>
            <a:p>
              <a:endParaRPr/>
            </a:p>
          </p:txBody>
        </p:sp>
        <p:sp>
          <p:nvSpPr>
            <p:cNvPr id="33" name="object 32">
              <a:extLst>
                <a:ext uri="{FF2B5EF4-FFF2-40B4-BE49-F238E27FC236}">
                  <a16:creationId xmlns:a16="http://schemas.microsoft.com/office/drawing/2014/main" id="{8B6E75EE-7C8F-4DCB-88E6-691D26020393}"/>
                </a:ext>
              </a:extLst>
            </p:cNvPr>
            <p:cNvSpPr/>
            <p:nvPr/>
          </p:nvSpPr>
          <p:spPr>
            <a:xfrm>
              <a:off x="7161276" y="4158995"/>
              <a:ext cx="1772412" cy="1062227"/>
            </a:xfrm>
            <a:prstGeom prst="rect">
              <a:avLst/>
            </a:prstGeom>
            <a:blipFill>
              <a:blip r:embed="rId3" cstate="print">
                <a:duotone>
                  <a:prstClr val="black"/>
                  <a:srgbClr val="0070C0">
                    <a:tint val="45000"/>
                    <a:satMod val="400000"/>
                  </a:srgbClr>
                </a:duotone>
              </a:blip>
              <a:stretch>
                <a:fillRect/>
              </a:stretch>
            </a:blipFill>
          </p:spPr>
          <p:txBody>
            <a:bodyPr wrap="square" lIns="0" tIns="0" rIns="0" bIns="0" rtlCol="0"/>
            <a:lstStyle/>
            <a:p>
              <a:endParaRPr/>
            </a:p>
          </p:txBody>
        </p:sp>
      </p:grpSp>
      <p:sp>
        <p:nvSpPr>
          <p:cNvPr id="34" name="object 33">
            <a:extLst>
              <a:ext uri="{FF2B5EF4-FFF2-40B4-BE49-F238E27FC236}">
                <a16:creationId xmlns:a16="http://schemas.microsoft.com/office/drawing/2014/main" id="{603D586F-59F1-4AC2-916B-C64EF8A7E2C4}"/>
              </a:ext>
            </a:extLst>
          </p:cNvPr>
          <p:cNvSpPr txBox="1"/>
          <p:nvPr/>
        </p:nvSpPr>
        <p:spPr>
          <a:xfrm>
            <a:off x="9553010" y="2067739"/>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dirty="0">
              <a:latin typeface="Carlito"/>
              <a:cs typeface="Carlito"/>
            </a:endParaRPr>
          </a:p>
        </p:txBody>
      </p:sp>
      <p:grpSp>
        <p:nvGrpSpPr>
          <p:cNvPr id="35" name="object 34">
            <a:extLst>
              <a:ext uri="{FF2B5EF4-FFF2-40B4-BE49-F238E27FC236}">
                <a16:creationId xmlns:a16="http://schemas.microsoft.com/office/drawing/2014/main" id="{4722089D-2C4F-4FF3-A784-0F66399B8C51}"/>
              </a:ext>
            </a:extLst>
          </p:cNvPr>
          <p:cNvGrpSpPr/>
          <p:nvPr/>
        </p:nvGrpSpPr>
        <p:grpSpPr>
          <a:xfrm>
            <a:off x="8164116" y="4286112"/>
            <a:ext cx="1868423" cy="1143000"/>
            <a:chOff x="7139940" y="2807207"/>
            <a:chExt cx="1868423" cy="1143000"/>
          </a:xfrm>
        </p:grpSpPr>
        <p:sp>
          <p:nvSpPr>
            <p:cNvPr id="38" name="object 37">
              <a:extLst>
                <a:ext uri="{FF2B5EF4-FFF2-40B4-BE49-F238E27FC236}">
                  <a16:creationId xmlns:a16="http://schemas.microsoft.com/office/drawing/2014/main" id="{232B78D3-1ECC-49C8-BEA4-B079C383AA2D}"/>
                </a:ext>
              </a:extLst>
            </p:cNvPr>
            <p:cNvSpPr/>
            <p:nvPr/>
          </p:nvSpPr>
          <p:spPr>
            <a:xfrm>
              <a:off x="7139940" y="2807207"/>
              <a:ext cx="1851659" cy="1143000"/>
            </a:xfrm>
            <a:prstGeom prst="rect">
              <a:avLst/>
            </a:prstGeom>
            <a:blipFill>
              <a:blip r:embed="rId6" cstate="print">
                <a:duotone>
                  <a:prstClr val="black"/>
                  <a:srgbClr val="0070C0">
                    <a:tint val="45000"/>
                    <a:satMod val="400000"/>
                  </a:srgbClr>
                </a:duotone>
              </a:blip>
              <a:stretch>
                <a:fillRect/>
              </a:stretch>
            </a:blipFill>
          </p:spPr>
          <p:txBody>
            <a:bodyPr wrap="square" lIns="0" tIns="0" rIns="0" bIns="0" rtlCol="0"/>
            <a:lstStyle/>
            <a:p>
              <a:endParaRPr/>
            </a:p>
          </p:txBody>
        </p:sp>
        <p:sp>
          <p:nvSpPr>
            <p:cNvPr id="39" name="object 38">
              <a:extLst>
                <a:ext uri="{FF2B5EF4-FFF2-40B4-BE49-F238E27FC236}">
                  <a16:creationId xmlns:a16="http://schemas.microsoft.com/office/drawing/2014/main" id="{3C4F5E69-D932-48FF-8FD0-322BCF360AA0}"/>
                </a:ext>
              </a:extLst>
            </p:cNvPr>
            <p:cNvSpPr/>
            <p:nvPr/>
          </p:nvSpPr>
          <p:spPr>
            <a:xfrm>
              <a:off x="7164324" y="3047999"/>
              <a:ext cx="1844039" cy="696468"/>
            </a:xfrm>
            <a:prstGeom prst="rect">
              <a:avLst/>
            </a:prstGeom>
            <a:blipFill>
              <a:blip r:embed="rId7" cstate="print">
                <a:duotone>
                  <a:prstClr val="black"/>
                  <a:srgbClr val="0070C0">
                    <a:tint val="45000"/>
                    <a:satMod val="400000"/>
                  </a:srgbClr>
                </a:duotone>
              </a:blip>
              <a:stretch>
                <a:fillRect/>
              </a:stretch>
            </a:blipFill>
          </p:spPr>
          <p:txBody>
            <a:bodyPr wrap="square" lIns="0" tIns="0" rIns="0" bIns="0" rtlCol="0"/>
            <a:lstStyle/>
            <a:p>
              <a:endParaRPr/>
            </a:p>
          </p:txBody>
        </p:sp>
        <p:sp>
          <p:nvSpPr>
            <p:cNvPr id="40" name="object 39">
              <a:extLst>
                <a:ext uri="{FF2B5EF4-FFF2-40B4-BE49-F238E27FC236}">
                  <a16:creationId xmlns:a16="http://schemas.microsoft.com/office/drawing/2014/main" id="{89B2AB9A-188D-4B15-BF9F-2A5DB09A49E4}"/>
                </a:ext>
              </a:extLst>
            </p:cNvPr>
            <p:cNvSpPr/>
            <p:nvPr/>
          </p:nvSpPr>
          <p:spPr>
            <a:xfrm>
              <a:off x="7161276" y="2828543"/>
              <a:ext cx="1772412" cy="1063752"/>
            </a:xfrm>
            <a:prstGeom prst="rect">
              <a:avLst/>
            </a:prstGeom>
            <a:blipFill>
              <a:blip r:embed="rId8" cstate="print">
                <a:duotone>
                  <a:prstClr val="black"/>
                  <a:srgbClr val="0070C0">
                    <a:tint val="45000"/>
                    <a:satMod val="400000"/>
                  </a:srgbClr>
                </a:duotone>
              </a:blip>
              <a:stretch>
                <a:fillRect/>
              </a:stretch>
            </a:blipFill>
          </p:spPr>
          <p:txBody>
            <a:bodyPr wrap="square" lIns="0" tIns="0" rIns="0" bIns="0" rtlCol="0"/>
            <a:lstStyle/>
            <a:p>
              <a:endParaRPr/>
            </a:p>
          </p:txBody>
        </p:sp>
      </p:grpSp>
      <p:sp>
        <p:nvSpPr>
          <p:cNvPr id="41" name="object 40">
            <a:extLst>
              <a:ext uri="{FF2B5EF4-FFF2-40B4-BE49-F238E27FC236}">
                <a16:creationId xmlns:a16="http://schemas.microsoft.com/office/drawing/2014/main" id="{3B964783-E54F-44D0-9949-15F107A3C81C}"/>
              </a:ext>
            </a:extLst>
          </p:cNvPr>
          <p:cNvSpPr txBox="1"/>
          <p:nvPr/>
        </p:nvSpPr>
        <p:spPr>
          <a:xfrm>
            <a:off x="8315754" y="4574910"/>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dirty="0">
              <a:latin typeface="Carlito"/>
              <a:cs typeface="Carlito"/>
            </a:endParaRPr>
          </a:p>
        </p:txBody>
      </p:sp>
      <p:grpSp>
        <p:nvGrpSpPr>
          <p:cNvPr id="42" name="object 41">
            <a:extLst>
              <a:ext uri="{FF2B5EF4-FFF2-40B4-BE49-F238E27FC236}">
                <a16:creationId xmlns:a16="http://schemas.microsoft.com/office/drawing/2014/main" id="{37A759BF-BD70-489B-A685-8B981ACAE9E9}"/>
              </a:ext>
            </a:extLst>
          </p:cNvPr>
          <p:cNvGrpSpPr/>
          <p:nvPr/>
        </p:nvGrpSpPr>
        <p:grpSpPr>
          <a:xfrm>
            <a:off x="5133833" y="4305726"/>
            <a:ext cx="1851659" cy="1143000"/>
            <a:chOff x="7139940" y="1478280"/>
            <a:chExt cx="1851659" cy="1143000"/>
          </a:xfrm>
        </p:grpSpPr>
        <p:sp>
          <p:nvSpPr>
            <p:cNvPr id="45" name="object 44">
              <a:extLst>
                <a:ext uri="{FF2B5EF4-FFF2-40B4-BE49-F238E27FC236}">
                  <a16:creationId xmlns:a16="http://schemas.microsoft.com/office/drawing/2014/main" id="{7CA9A65D-E9EC-4084-AFCE-D406950D98A7}"/>
                </a:ext>
              </a:extLst>
            </p:cNvPr>
            <p:cNvSpPr/>
            <p:nvPr/>
          </p:nvSpPr>
          <p:spPr>
            <a:xfrm>
              <a:off x="7139940" y="1478280"/>
              <a:ext cx="1851659" cy="1143000"/>
            </a:xfrm>
            <a:prstGeom prst="rect">
              <a:avLst/>
            </a:prstGeom>
            <a:blipFill>
              <a:blip r:embed="rId6" cstate="print">
                <a:duotone>
                  <a:prstClr val="black"/>
                  <a:srgbClr val="0070C0">
                    <a:tint val="45000"/>
                    <a:satMod val="400000"/>
                  </a:srgbClr>
                </a:duotone>
              </a:blip>
              <a:stretch>
                <a:fillRect/>
              </a:stretch>
            </a:blipFill>
          </p:spPr>
          <p:txBody>
            <a:bodyPr wrap="square" lIns="0" tIns="0" rIns="0" bIns="0" rtlCol="0"/>
            <a:lstStyle/>
            <a:p>
              <a:endParaRPr/>
            </a:p>
          </p:txBody>
        </p:sp>
        <p:sp>
          <p:nvSpPr>
            <p:cNvPr id="46" name="object 45">
              <a:extLst>
                <a:ext uri="{FF2B5EF4-FFF2-40B4-BE49-F238E27FC236}">
                  <a16:creationId xmlns:a16="http://schemas.microsoft.com/office/drawing/2014/main" id="{97A9CFC5-F096-4A49-B7B2-1F2E457B9364}"/>
                </a:ext>
              </a:extLst>
            </p:cNvPr>
            <p:cNvSpPr/>
            <p:nvPr/>
          </p:nvSpPr>
          <p:spPr>
            <a:xfrm>
              <a:off x="7226808" y="1615440"/>
              <a:ext cx="1717548" cy="903731"/>
            </a:xfrm>
            <a:prstGeom prst="rect">
              <a:avLst/>
            </a:prstGeom>
            <a:blipFill>
              <a:blip r:embed="rId9" cstate="print">
                <a:duotone>
                  <a:prstClr val="black"/>
                  <a:srgbClr val="0070C0">
                    <a:tint val="45000"/>
                    <a:satMod val="400000"/>
                  </a:srgbClr>
                </a:duotone>
              </a:blip>
              <a:stretch>
                <a:fillRect/>
              </a:stretch>
            </a:blipFill>
          </p:spPr>
          <p:txBody>
            <a:bodyPr wrap="square" lIns="0" tIns="0" rIns="0" bIns="0" rtlCol="0"/>
            <a:lstStyle/>
            <a:p>
              <a:endParaRPr/>
            </a:p>
          </p:txBody>
        </p:sp>
        <p:sp>
          <p:nvSpPr>
            <p:cNvPr id="47" name="object 46">
              <a:extLst>
                <a:ext uri="{FF2B5EF4-FFF2-40B4-BE49-F238E27FC236}">
                  <a16:creationId xmlns:a16="http://schemas.microsoft.com/office/drawing/2014/main" id="{7FA3A094-0077-4047-9FAF-259F640136FA}"/>
                </a:ext>
              </a:extLst>
            </p:cNvPr>
            <p:cNvSpPr/>
            <p:nvPr/>
          </p:nvSpPr>
          <p:spPr>
            <a:xfrm>
              <a:off x="7161276" y="1499616"/>
              <a:ext cx="1772412" cy="1063752"/>
            </a:xfrm>
            <a:prstGeom prst="rect">
              <a:avLst/>
            </a:prstGeom>
            <a:blipFill>
              <a:blip r:embed="rId8" cstate="print">
                <a:duotone>
                  <a:prstClr val="black"/>
                  <a:srgbClr val="0070C0">
                    <a:tint val="45000"/>
                    <a:satMod val="400000"/>
                  </a:srgbClr>
                </a:duotone>
              </a:blip>
              <a:stretch>
                <a:fillRect/>
              </a:stretch>
            </a:blipFill>
          </p:spPr>
          <p:txBody>
            <a:bodyPr wrap="square" lIns="0" tIns="0" rIns="0" bIns="0" rtlCol="0"/>
            <a:lstStyle/>
            <a:p>
              <a:endParaRPr/>
            </a:p>
          </p:txBody>
        </p:sp>
      </p:grpSp>
      <p:sp>
        <p:nvSpPr>
          <p:cNvPr id="48" name="object 47">
            <a:extLst>
              <a:ext uri="{FF2B5EF4-FFF2-40B4-BE49-F238E27FC236}">
                <a16:creationId xmlns:a16="http://schemas.microsoft.com/office/drawing/2014/main" id="{15CD1AD0-B19B-40F8-BE9C-BA462EF8961B}"/>
              </a:ext>
            </a:extLst>
          </p:cNvPr>
          <p:cNvSpPr txBox="1">
            <a:spLocks/>
          </p:cNvSpPr>
          <p:nvPr/>
        </p:nvSpPr>
        <p:spPr>
          <a:xfrm>
            <a:off x="5347954" y="4488351"/>
            <a:ext cx="1373505" cy="673100"/>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a:solidFill>
                  <a:srgbClr val="FFFFFF"/>
                </a:solidFill>
                <a:latin typeface="Carlito"/>
                <a:cs typeface="Carlito"/>
              </a:rPr>
              <a:t>Filter </a:t>
            </a:r>
            <a:r>
              <a:rPr lang="en-US" sz="1500" spc="-10" dirty="0">
                <a:solidFill>
                  <a:srgbClr val="FFFFFF"/>
                </a:solidFill>
                <a:latin typeface="Carlito"/>
                <a:cs typeface="Carlito"/>
              </a:rPr>
              <a:t>data to</a:t>
            </a:r>
            <a:r>
              <a:rPr lang="en-US" sz="1500" spc="-204" dirty="0">
                <a:solidFill>
                  <a:srgbClr val="FFFFFF"/>
                </a:solidFill>
                <a:latin typeface="Carlito"/>
                <a:cs typeface="Carlito"/>
              </a:rPr>
              <a:t> </a:t>
            </a:r>
            <a:r>
              <a:rPr lang="en-US" sz="1500" spc="-5" dirty="0">
                <a:solidFill>
                  <a:srgbClr val="FFFFFF"/>
                </a:solidFill>
                <a:latin typeface="Carlito"/>
                <a:cs typeface="Carlito"/>
              </a:rPr>
              <a:t>only  </a:t>
            </a:r>
            <a:r>
              <a:rPr lang="en-US" sz="1500" dirty="0">
                <a:solidFill>
                  <a:srgbClr val="FFFFFF"/>
                </a:solidFill>
                <a:latin typeface="Carlito"/>
                <a:cs typeface="Carlito"/>
              </a:rPr>
              <a:t>include </a:t>
            </a:r>
            <a:r>
              <a:rPr lang="en-US" sz="1500" spc="-20" dirty="0">
                <a:solidFill>
                  <a:srgbClr val="FFFFFF"/>
                </a:solidFill>
                <a:latin typeface="Carlito"/>
                <a:cs typeface="Carlito"/>
              </a:rPr>
              <a:t>Falcon </a:t>
            </a:r>
            <a:r>
              <a:rPr lang="en-US" sz="1500" dirty="0">
                <a:solidFill>
                  <a:srgbClr val="FFFFFF"/>
                </a:solidFill>
                <a:latin typeface="Carlito"/>
                <a:cs typeface="Carlito"/>
              </a:rPr>
              <a:t>9  launches</a:t>
            </a:r>
            <a:endParaRPr lang="en-US" sz="1500" dirty="0">
              <a:latin typeface="Carlito"/>
              <a:cs typeface="Carlito"/>
            </a:endParaRPr>
          </a:p>
        </p:txBody>
      </p:sp>
      <p:grpSp>
        <p:nvGrpSpPr>
          <p:cNvPr id="49" name="object 48">
            <a:extLst>
              <a:ext uri="{FF2B5EF4-FFF2-40B4-BE49-F238E27FC236}">
                <a16:creationId xmlns:a16="http://schemas.microsoft.com/office/drawing/2014/main" id="{79A09A10-7AFB-4DB7-B952-9592937557A1}"/>
              </a:ext>
            </a:extLst>
          </p:cNvPr>
          <p:cNvGrpSpPr/>
          <p:nvPr/>
        </p:nvGrpSpPr>
        <p:grpSpPr>
          <a:xfrm>
            <a:off x="2367012" y="4307517"/>
            <a:ext cx="1894331" cy="1143000"/>
            <a:chOff x="9496043" y="1478280"/>
            <a:chExt cx="1894331" cy="1143000"/>
          </a:xfrm>
        </p:grpSpPr>
        <p:sp>
          <p:nvSpPr>
            <p:cNvPr id="50" name="object 49">
              <a:extLst>
                <a:ext uri="{FF2B5EF4-FFF2-40B4-BE49-F238E27FC236}">
                  <a16:creationId xmlns:a16="http://schemas.microsoft.com/office/drawing/2014/main" id="{83CF90ED-F869-46B8-8A17-1D338F681DC9}"/>
                </a:ext>
              </a:extLst>
            </p:cNvPr>
            <p:cNvSpPr/>
            <p:nvPr/>
          </p:nvSpPr>
          <p:spPr>
            <a:xfrm>
              <a:off x="9496043" y="1478280"/>
              <a:ext cx="1851659" cy="1143000"/>
            </a:xfrm>
            <a:prstGeom prst="rect">
              <a:avLst/>
            </a:prstGeom>
            <a:blipFill>
              <a:blip r:embed="rId6" cstate="print">
                <a:duotone>
                  <a:prstClr val="black"/>
                  <a:srgbClr val="0070C0">
                    <a:tint val="45000"/>
                    <a:satMod val="400000"/>
                  </a:srgbClr>
                </a:duotone>
              </a:blip>
              <a:stretch>
                <a:fillRect/>
              </a:stretch>
            </a:blipFill>
          </p:spPr>
          <p:txBody>
            <a:bodyPr wrap="square" lIns="0" tIns="0" rIns="0" bIns="0" rtlCol="0"/>
            <a:lstStyle/>
            <a:p>
              <a:endParaRPr/>
            </a:p>
          </p:txBody>
        </p:sp>
        <p:sp>
          <p:nvSpPr>
            <p:cNvPr id="51" name="object 50">
              <a:extLst>
                <a:ext uri="{FF2B5EF4-FFF2-40B4-BE49-F238E27FC236}">
                  <a16:creationId xmlns:a16="http://schemas.microsoft.com/office/drawing/2014/main" id="{9142F03D-DCD2-41A1-99C6-48AF637CFE9C}"/>
                </a:ext>
              </a:extLst>
            </p:cNvPr>
            <p:cNvSpPr/>
            <p:nvPr/>
          </p:nvSpPr>
          <p:spPr>
            <a:xfrm>
              <a:off x="9497567" y="1615440"/>
              <a:ext cx="1892807" cy="903731"/>
            </a:xfrm>
            <a:prstGeom prst="rect">
              <a:avLst/>
            </a:prstGeom>
            <a:blipFill>
              <a:blip r:embed="rId10" cstate="print">
                <a:duotone>
                  <a:prstClr val="black"/>
                  <a:srgbClr val="0070C0">
                    <a:tint val="45000"/>
                    <a:satMod val="400000"/>
                  </a:srgbClr>
                </a:duotone>
              </a:blip>
              <a:stretch>
                <a:fillRect/>
              </a:stretch>
            </a:blipFill>
          </p:spPr>
          <p:txBody>
            <a:bodyPr wrap="square" lIns="0" tIns="0" rIns="0" bIns="0" rtlCol="0"/>
            <a:lstStyle/>
            <a:p>
              <a:endParaRPr/>
            </a:p>
          </p:txBody>
        </p:sp>
        <p:sp>
          <p:nvSpPr>
            <p:cNvPr id="52" name="object 51">
              <a:extLst>
                <a:ext uri="{FF2B5EF4-FFF2-40B4-BE49-F238E27FC236}">
                  <a16:creationId xmlns:a16="http://schemas.microsoft.com/office/drawing/2014/main" id="{F2F95CF6-1C7A-4E89-B6E3-F92888D65979}"/>
                </a:ext>
              </a:extLst>
            </p:cNvPr>
            <p:cNvSpPr/>
            <p:nvPr/>
          </p:nvSpPr>
          <p:spPr>
            <a:xfrm>
              <a:off x="9517379" y="1499616"/>
              <a:ext cx="1772412" cy="1063752"/>
            </a:xfrm>
            <a:prstGeom prst="rect">
              <a:avLst/>
            </a:prstGeom>
            <a:blipFill>
              <a:blip r:embed="rId11" cstate="print">
                <a:duotone>
                  <a:prstClr val="black"/>
                  <a:srgbClr val="0070C0">
                    <a:tint val="45000"/>
                    <a:satMod val="400000"/>
                  </a:srgbClr>
                </a:duotone>
              </a:blip>
              <a:stretch>
                <a:fillRect/>
              </a:stretch>
            </a:blipFill>
          </p:spPr>
          <p:txBody>
            <a:bodyPr wrap="square" lIns="0" tIns="0" rIns="0" bIns="0" rtlCol="0"/>
            <a:lstStyle/>
            <a:p>
              <a:endParaRPr dirty="0"/>
            </a:p>
          </p:txBody>
        </p:sp>
      </p:grpSp>
      <p:sp>
        <p:nvSpPr>
          <p:cNvPr id="53" name="object 52">
            <a:extLst>
              <a:ext uri="{FF2B5EF4-FFF2-40B4-BE49-F238E27FC236}">
                <a16:creationId xmlns:a16="http://schemas.microsoft.com/office/drawing/2014/main" id="{0B86B662-F6CF-4E47-B468-B5C0E4F8A237}"/>
              </a:ext>
            </a:extLst>
          </p:cNvPr>
          <p:cNvSpPr txBox="1"/>
          <p:nvPr/>
        </p:nvSpPr>
        <p:spPr>
          <a:xfrm>
            <a:off x="2533126" y="4512190"/>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dirty="0">
              <a:latin typeface="Carlito"/>
              <a:cs typeface="Carlito"/>
            </a:endParaRPr>
          </a:p>
        </p:txBody>
      </p:sp>
      <p:grpSp>
        <p:nvGrpSpPr>
          <p:cNvPr id="8" name="object 7">
            <a:extLst>
              <a:ext uri="{FF2B5EF4-FFF2-40B4-BE49-F238E27FC236}">
                <a16:creationId xmlns:a16="http://schemas.microsoft.com/office/drawing/2014/main" id="{4610ED23-AB1F-49C4-B15A-D5B2F3F4C925}"/>
              </a:ext>
            </a:extLst>
          </p:cNvPr>
          <p:cNvGrpSpPr/>
          <p:nvPr/>
        </p:nvGrpSpPr>
        <p:grpSpPr>
          <a:xfrm>
            <a:off x="1020828" y="1770928"/>
            <a:ext cx="1851660" cy="1143000"/>
            <a:chOff x="4782311" y="1478280"/>
            <a:chExt cx="1851660" cy="1143000"/>
          </a:xfrm>
        </p:grpSpPr>
        <p:sp>
          <p:nvSpPr>
            <p:cNvPr id="10" name="object 9">
              <a:extLst>
                <a:ext uri="{FF2B5EF4-FFF2-40B4-BE49-F238E27FC236}">
                  <a16:creationId xmlns:a16="http://schemas.microsoft.com/office/drawing/2014/main" id="{3274D332-453D-498A-9D9E-01EC76198349}"/>
                </a:ext>
              </a:extLst>
            </p:cNvPr>
            <p:cNvSpPr/>
            <p:nvPr/>
          </p:nvSpPr>
          <p:spPr>
            <a:xfrm>
              <a:off x="4782311" y="1478280"/>
              <a:ext cx="1851660" cy="1143000"/>
            </a:xfrm>
            <a:prstGeom prst="rect">
              <a:avLst/>
            </a:prstGeom>
            <a:blipFill>
              <a:blip r:embed="rId6" cstate="print"/>
              <a:stretch>
                <a:fillRect/>
              </a:stretch>
            </a:blipFill>
          </p:spPr>
          <p:txBody>
            <a:bodyPr wrap="square" lIns="0" tIns="0" rIns="0" bIns="0" rtlCol="0"/>
            <a:lstStyle/>
            <a:p>
              <a:endParaRPr/>
            </a:p>
          </p:txBody>
        </p:sp>
        <p:sp>
          <p:nvSpPr>
            <p:cNvPr id="11" name="object 10">
              <a:extLst>
                <a:ext uri="{FF2B5EF4-FFF2-40B4-BE49-F238E27FC236}">
                  <a16:creationId xmlns:a16="http://schemas.microsoft.com/office/drawing/2014/main" id="{2D366D64-AAFC-4170-A93A-6958843ACACF}"/>
                </a:ext>
              </a:extLst>
            </p:cNvPr>
            <p:cNvSpPr/>
            <p:nvPr/>
          </p:nvSpPr>
          <p:spPr>
            <a:xfrm>
              <a:off x="4888991" y="1719072"/>
              <a:ext cx="1677923" cy="696467"/>
            </a:xfrm>
            <a:prstGeom prst="rect">
              <a:avLst/>
            </a:prstGeom>
            <a:blipFill>
              <a:blip r:embed="rId12" cstate="print"/>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7183D83C-A8CB-40BE-A151-9AE538463094}"/>
                </a:ext>
              </a:extLst>
            </p:cNvPr>
            <p:cNvSpPr/>
            <p:nvPr/>
          </p:nvSpPr>
          <p:spPr>
            <a:xfrm>
              <a:off x="4803647" y="1499616"/>
              <a:ext cx="1772411" cy="1063752"/>
            </a:xfrm>
            <a:prstGeom prst="rect">
              <a:avLst/>
            </a:prstGeom>
            <a:blipFill>
              <a:blip r:embed="rId8" cstate="print">
                <a:duotone>
                  <a:prstClr val="black"/>
                  <a:srgbClr val="0070C0">
                    <a:tint val="45000"/>
                    <a:satMod val="400000"/>
                  </a:srgbClr>
                </a:duotone>
              </a:blip>
              <a:stretch>
                <a:fillRect/>
              </a:stretch>
            </a:blipFill>
          </p:spPr>
          <p:txBody>
            <a:bodyPr wrap="square" lIns="0" tIns="0" rIns="0" bIns="0" rtlCol="0"/>
            <a:lstStyle/>
            <a:p>
              <a:endParaRPr/>
            </a:p>
          </p:txBody>
        </p:sp>
      </p:grpSp>
      <p:sp>
        <p:nvSpPr>
          <p:cNvPr id="13" name="object 12">
            <a:extLst>
              <a:ext uri="{FF2B5EF4-FFF2-40B4-BE49-F238E27FC236}">
                <a16:creationId xmlns:a16="http://schemas.microsoft.com/office/drawing/2014/main" id="{CFF8BC9F-05C6-4559-B1D6-901D161CFB42}"/>
              </a:ext>
            </a:extLst>
          </p:cNvPr>
          <p:cNvSpPr txBox="1"/>
          <p:nvPr/>
        </p:nvSpPr>
        <p:spPr>
          <a:xfrm>
            <a:off x="1283083" y="2086528"/>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14" name="object 13">
            <a:extLst>
              <a:ext uri="{FF2B5EF4-FFF2-40B4-BE49-F238E27FC236}">
                <a16:creationId xmlns:a16="http://schemas.microsoft.com/office/drawing/2014/main" id="{A2BE0FDD-ABA2-4094-BD9E-EBCBAE1FA6CF}"/>
              </a:ext>
            </a:extLst>
          </p:cNvPr>
          <p:cNvGrpSpPr/>
          <p:nvPr/>
        </p:nvGrpSpPr>
        <p:grpSpPr>
          <a:xfrm>
            <a:off x="3645000" y="1763512"/>
            <a:ext cx="1851660" cy="1147572"/>
            <a:chOff x="4782311" y="2807207"/>
            <a:chExt cx="1851660" cy="1147572"/>
          </a:xfrm>
        </p:grpSpPr>
        <p:sp>
          <p:nvSpPr>
            <p:cNvPr id="17" name="object 16">
              <a:extLst>
                <a:ext uri="{FF2B5EF4-FFF2-40B4-BE49-F238E27FC236}">
                  <a16:creationId xmlns:a16="http://schemas.microsoft.com/office/drawing/2014/main" id="{1E9FEA33-15C6-443E-8D28-D7B58F0D6652}"/>
                </a:ext>
              </a:extLst>
            </p:cNvPr>
            <p:cNvSpPr/>
            <p:nvPr/>
          </p:nvSpPr>
          <p:spPr>
            <a:xfrm>
              <a:off x="4782311" y="2807207"/>
              <a:ext cx="1851660" cy="1143000"/>
            </a:xfrm>
            <a:prstGeom prst="rect">
              <a:avLst/>
            </a:prstGeom>
            <a:blipFill>
              <a:blip r:embed="rId6" cstate="print">
                <a:duotone>
                  <a:prstClr val="black"/>
                  <a:srgbClr val="0070C0">
                    <a:tint val="45000"/>
                    <a:satMod val="400000"/>
                  </a:srgbClr>
                </a:duotone>
              </a:blip>
              <a:stretch>
                <a:fillRect/>
              </a:stretch>
            </a:blipFill>
          </p:spPr>
          <p:txBody>
            <a:bodyPr wrap="square" lIns="0" tIns="0" rIns="0" bIns="0" rtlCol="0"/>
            <a:lstStyle/>
            <a:p>
              <a:endParaRPr/>
            </a:p>
          </p:txBody>
        </p:sp>
        <p:sp>
          <p:nvSpPr>
            <p:cNvPr id="18" name="object 17">
              <a:extLst>
                <a:ext uri="{FF2B5EF4-FFF2-40B4-BE49-F238E27FC236}">
                  <a16:creationId xmlns:a16="http://schemas.microsoft.com/office/drawing/2014/main" id="{9A077496-F3E0-48F3-8004-782A1AD8B476}"/>
                </a:ext>
              </a:extLst>
            </p:cNvPr>
            <p:cNvSpPr/>
            <p:nvPr/>
          </p:nvSpPr>
          <p:spPr>
            <a:xfrm>
              <a:off x="4888991" y="2839211"/>
              <a:ext cx="1677923" cy="1115568"/>
            </a:xfrm>
            <a:prstGeom prst="rect">
              <a:avLst/>
            </a:prstGeom>
            <a:blipFill>
              <a:blip r:embed="rId13" cstate="print">
                <a:duotone>
                  <a:prstClr val="black"/>
                  <a:srgbClr val="0070C0">
                    <a:tint val="45000"/>
                    <a:satMod val="400000"/>
                  </a:srgbClr>
                </a:duotone>
              </a:blip>
              <a:stretch>
                <a:fillRect/>
              </a:stretch>
            </a:blipFill>
          </p:spPr>
          <p:txBody>
            <a:bodyPr wrap="square" lIns="0" tIns="0" rIns="0" bIns="0" rtlCol="0"/>
            <a:lstStyle/>
            <a:p>
              <a:endParaRPr/>
            </a:p>
          </p:txBody>
        </p:sp>
        <p:sp>
          <p:nvSpPr>
            <p:cNvPr id="19" name="object 18">
              <a:extLst>
                <a:ext uri="{FF2B5EF4-FFF2-40B4-BE49-F238E27FC236}">
                  <a16:creationId xmlns:a16="http://schemas.microsoft.com/office/drawing/2014/main" id="{695FEA83-DD13-4624-9512-1B8D3813DB20}"/>
                </a:ext>
              </a:extLst>
            </p:cNvPr>
            <p:cNvSpPr/>
            <p:nvPr/>
          </p:nvSpPr>
          <p:spPr>
            <a:xfrm>
              <a:off x="4803647" y="2828543"/>
              <a:ext cx="1772411" cy="1063752"/>
            </a:xfrm>
            <a:prstGeom prst="rect">
              <a:avLst/>
            </a:prstGeom>
            <a:blipFill>
              <a:blip r:embed="rId8" cstate="print">
                <a:duotone>
                  <a:prstClr val="black"/>
                  <a:srgbClr val="0070C0">
                    <a:tint val="45000"/>
                    <a:satMod val="400000"/>
                  </a:srgbClr>
                </a:duotone>
              </a:blip>
              <a:stretch>
                <a:fillRect/>
              </a:stretch>
            </a:blipFill>
          </p:spPr>
          <p:txBody>
            <a:bodyPr wrap="square" lIns="0" tIns="0" rIns="0" bIns="0" rtlCol="0"/>
            <a:lstStyle/>
            <a:p>
              <a:endParaRPr dirty="0"/>
            </a:p>
          </p:txBody>
        </p:sp>
      </p:grpSp>
      <p:sp>
        <p:nvSpPr>
          <p:cNvPr id="20" name="object 19">
            <a:extLst>
              <a:ext uri="{FF2B5EF4-FFF2-40B4-BE49-F238E27FC236}">
                <a16:creationId xmlns:a16="http://schemas.microsoft.com/office/drawing/2014/main" id="{9370A795-3C9E-4994-8794-B66A6759FF14}"/>
              </a:ext>
            </a:extLst>
          </p:cNvPr>
          <p:cNvSpPr txBox="1"/>
          <p:nvPr/>
        </p:nvSpPr>
        <p:spPr>
          <a:xfrm>
            <a:off x="3878554" y="1842888"/>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cxnSp>
        <p:nvCxnSpPr>
          <p:cNvPr id="54" name="Straight Arrow Connector 53">
            <a:extLst>
              <a:ext uri="{FF2B5EF4-FFF2-40B4-BE49-F238E27FC236}">
                <a16:creationId xmlns:a16="http://schemas.microsoft.com/office/drawing/2014/main" id="{5CEA2938-27C1-400D-99CE-019B1813373E}"/>
              </a:ext>
            </a:extLst>
          </p:cNvPr>
          <p:cNvCxnSpPr>
            <a:cxnSpLocks/>
            <a:stCxn id="12" idx="3"/>
            <a:endCxn id="19" idx="1"/>
          </p:cNvCxnSpPr>
          <p:nvPr/>
        </p:nvCxnSpPr>
        <p:spPr>
          <a:xfrm flipV="1">
            <a:off x="2814575" y="2316724"/>
            <a:ext cx="851761" cy="74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35315B8A-2556-4742-978A-5CB0DFECC5C0}"/>
              </a:ext>
            </a:extLst>
          </p:cNvPr>
          <p:cNvCxnSpPr>
            <a:cxnSpLocks/>
            <a:stCxn id="17" idx="3"/>
            <a:endCxn id="26" idx="1"/>
          </p:cNvCxnSpPr>
          <p:nvPr/>
        </p:nvCxnSpPr>
        <p:spPr>
          <a:xfrm flipV="1">
            <a:off x="5496660" y="2322140"/>
            <a:ext cx="985987" cy="128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a:extLst>
              <a:ext uri="{FF2B5EF4-FFF2-40B4-BE49-F238E27FC236}">
                <a16:creationId xmlns:a16="http://schemas.microsoft.com/office/drawing/2014/main" id="{91CE61AD-9BF9-483F-B964-C49A43613AB2}"/>
              </a:ext>
            </a:extLst>
          </p:cNvPr>
          <p:cNvCxnSpPr>
            <a:cxnSpLocks/>
            <a:stCxn id="26" idx="3"/>
            <a:endCxn id="33" idx="1"/>
          </p:cNvCxnSpPr>
          <p:nvPr/>
        </p:nvCxnSpPr>
        <p:spPr>
          <a:xfrm>
            <a:off x="8255058" y="2322140"/>
            <a:ext cx="1158507" cy="102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a:extLst>
              <a:ext uri="{FF2B5EF4-FFF2-40B4-BE49-F238E27FC236}">
                <a16:creationId xmlns:a16="http://schemas.microsoft.com/office/drawing/2014/main" id="{C21944EA-31DD-4B74-B2F0-13701135A375}"/>
              </a:ext>
            </a:extLst>
          </p:cNvPr>
          <p:cNvCxnSpPr>
            <a:cxnSpLocks/>
            <a:stCxn id="33" idx="2"/>
            <a:endCxn id="40" idx="0"/>
          </p:cNvCxnSpPr>
          <p:nvPr/>
        </p:nvCxnSpPr>
        <p:spPr>
          <a:xfrm flipH="1">
            <a:off x="9071658" y="2863519"/>
            <a:ext cx="1228113" cy="1443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a:extLst>
              <a:ext uri="{FF2B5EF4-FFF2-40B4-BE49-F238E27FC236}">
                <a16:creationId xmlns:a16="http://schemas.microsoft.com/office/drawing/2014/main" id="{3E8D51B6-BA5B-4AA1-B6F2-F3741B993D6D}"/>
              </a:ext>
            </a:extLst>
          </p:cNvPr>
          <p:cNvCxnSpPr>
            <a:cxnSpLocks/>
            <a:stCxn id="38" idx="1"/>
            <a:endCxn id="45" idx="3"/>
          </p:cNvCxnSpPr>
          <p:nvPr/>
        </p:nvCxnSpPr>
        <p:spPr>
          <a:xfrm flipH="1">
            <a:off x="6985492" y="4857612"/>
            <a:ext cx="1178624" cy="196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F8DEAF2A-18DA-43A1-ADFD-291971F7DF7E}"/>
              </a:ext>
            </a:extLst>
          </p:cNvPr>
          <p:cNvCxnSpPr>
            <a:cxnSpLocks/>
            <a:stCxn id="45" idx="1"/>
            <a:endCxn id="51" idx="3"/>
          </p:cNvCxnSpPr>
          <p:nvPr/>
        </p:nvCxnSpPr>
        <p:spPr>
          <a:xfrm flipH="1">
            <a:off x="4261343" y="4877226"/>
            <a:ext cx="872490" cy="193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7" name="object 6">
            <a:extLst>
              <a:ext uri="{FF2B5EF4-FFF2-40B4-BE49-F238E27FC236}">
                <a16:creationId xmlns:a16="http://schemas.microsoft.com/office/drawing/2014/main" id="{6A9705F4-6CA9-4A42-B6A6-CD7C3E1710A5}"/>
              </a:ext>
            </a:extLst>
          </p:cNvPr>
          <p:cNvGrpSpPr/>
          <p:nvPr/>
        </p:nvGrpSpPr>
        <p:grpSpPr>
          <a:xfrm>
            <a:off x="1385179" y="1754695"/>
            <a:ext cx="2621280" cy="1580388"/>
            <a:chOff x="5111496" y="713231"/>
            <a:chExt cx="2621280" cy="1580388"/>
          </a:xfrm>
        </p:grpSpPr>
        <p:sp>
          <p:nvSpPr>
            <p:cNvPr id="10" name="object 9">
              <a:extLst>
                <a:ext uri="{FF2B5EF4-FFF2-40B4-BE49-F238E27FC236}">
                  <a16:creationId xmlns:a16="http://schemas.microsoft.com/office/drawing/2014/main" id="{EFBD4ECD-A5A8-49A9-A6F8-AAE5E7DFCB36}"/>
                </a:ext>
              </a:extLst>
            </p:cNvPr>
            <p:cNvSpPr/>
            <p:nvPr/>
          </p:nvSpPr>
          <p:spPr>
            <a:xfrm>
              <a:off x="5111496" y="713231"/>
              <a:ext cx="2580131" cy="1580388"/>
            </a:xfrm>
            <a:prstGeom prst="rect">
              <a:avLst/>
            </a:prstGeom>
            <a:blipFill>
              <a:blip r:embed="rId3" cstate="print">
                <a:duotone>
                  <a:prstClr val="black"/>
                  <a:srgbClr val="0070C0">
                    <a:tint val="45000"/>
                    <a:satMod val="400000"/>
                  </a:srgbClr>
                </a:duotone>
              </a:blip>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F3801B30-60B7-4AEE-A3F5-F5A463A001C7}"/>
                </a:ext>
              </a:extLst>
            </p:cNvPr>
            <p:cNvSpPr/>
            <p:nvPr/>
          </p:nvSpPr>
          <p:spPr>
            <a:xfrm>
              <a:off x="5134356" y="1037843"/>
              <a:ext cx="2598420" cy="981455"/>
            </a:xfrm>
            <a:prstGeom prst="rect">
              <a:avLst/>
            </a:prstGeom>
            <a:blipFill>
              <a:blip r:embed="rId4" cstate="print">
                <a:duotone>
                  <a:prstClr val="black"/>
                  <a:srgbClr val="0070C0">
                    <a:tint val="45000"/>
                    <a:satMod val="400000"/>
                  </a:srgbClr>
                </a:duotone>
              </a:blip>
              <a:stretch>
                <a:fillRect/>
              </a:stretch>
            </a:blipFill>
          </p:spPr>
          <p:txBody>
            <a:bodyPr wrap="square" lIns="0" tIns="0" rIns="0" bIns="0" rtlCol="0"/>
            <a:lstStyle/>
            <a:p>
              <a:endParaRPr/>
            </a:p>
          </p:txBody>
        </p:sp>
        <p:sp>
          <p:nvSpPr>
            <p:cNvPr id="13" name="object 11">
              <a:extLst>
                <a:ext uri="{FF2B5EF4-FFF2-40B4-BE49-F238E27FC236}">
                  <a16:creationId xmlns:a16="http://schemas.microsoft.com/office/drawing/2014/main" id="{4D789C36-6775-4E05-BFB0-E663AB20651D}"/>
                </a:ext>
              </a:extLst>
            </p:cNvPr>
            <p:cNvSpPr/>
            <p:nvPr/>
          </p:nvSpPr>
          <p:spPr>
            <a:xfrm>
              <a:off x="5132832" y="734567"/>
              <a:ext cx="2500884" cy="1501139"/>
            </a:xfrm>
            <a:prstGeom prst="rect">
              <a:avLst/>
            </a:prstGeom>
            <a:blipFill>
              <a:blip r:embed="rId5" cstate="print">
                <a:duotone>
                  <a:prstClr val="black"/>
                  <a:srgbClr val="0070C0">
                    <a:tint val="45000"/>
                    <a:satMod val="400000"/>
                  </a:srgbClr>
                </a:duotone>
              </a:blip>
              <a:stretch>
                <a:fillRect/>
              </a:stretch>
            </a:blipFill>
          </p:spPr>
          <p:txBody>
            <a:bodyPr wrap="square" lIns="0" tIns="0" rIns="0" bIns="0" rtlCol="0"/>
            <a:lstStyle/>
            <a:p>
              <a:endParaRPr/>
            </a:p>
          </p:txBody>
        </p:sp>
      </p:grpSp>
      <p:sp>
        <p:nvSpPr>
          <p:cNvPr id="14" name="object 12">
            <a:extLst>
              <a:ext uri="{FF2B5EF4-FFF2-40B4-BE49-F238E27FC236}">
                <a16:creationId xmlns:a16="http://schemas.microsoft.com/office/drawing/2014/main" id="{B97906CE-C43A-4771-8DF5-CAF8DAB7A4C0}"/>
              </a:ext>
            </a:extLst>
          </p:cNvPr>
          <p:cNvSpPr txBox="1"/>
          <p:nvPr/>
        </p:nvSpPr>
        <p:spPr>
          <a:xfrm>
            <a:off x="1588252" y="2145601"/>
            <a:ext cx="2121535" cy="665480"/>
          </a:xfrm>
          <a:prstGeom prst="rect">
            <a:avLst/>
          </a:prstGeom>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a:latin typeface="Carlito"/>
              <a:cs typeface="Carlito"/>
            </a:endParaRPr>
          </a:p>
          <a:p>
            <a:pPr marL="13335" algn="ctr">
              <a:lnSpc>
                <a:spcPts val="2520"/>
              </a:lnSpc>
            </a:pPr>
            <a:r>
              <a:rPr sz="2200" spc="-25" dirty="0">
                <a:solidFill>
                  <a:srgbClr val="FFFFFF"/>
                </a:solidFill>
                <a:latin typeface="Carlito"/>
                <a:cs typeface="Carlito"/>
              </a:rPr>
              <a:t>html</a:t>
            </a:r>
            <a:endParaRPr sz="2200">
              <a:latin typeface="Carlito"/>
              <a:cs typeface="Carlito"/>
            </a:endParaRPr>
          </a:p>
        </p:txBody>
      </p:sp>
      <p:grpSp>
        <p:nvGrpSpPr>
          <p:cNvPr id="15" name="object 13">
            <a:extLst>
              <a:ext uri="{FF2B5EF4-FFF2-40B4-BE49-F238E27FC236}">
                <a16:creationId xmlns:a16="http://schemas.microsoft.com/office/drawing/2014/main" id="{CB90F0C3-C93C-4897-9435-7D656C9B895B}"/>
              </a:ext>
            </a:extLst>
          </p:cNvPr>
          <p:cNvGrpSpPr/>
          <p:nvPr/>
        </p:nvGrpSpPr>
        <p:grpSpPr>
          <a:xfrm>
            <a:off x="4935359" y="1768669"/>
            <a:ext cx="2580131" cy="1580388"/>
            <a:chOff x="5111496" y="2589276"/>
            <a:chExt cx="2580131" cy="1580388"/>
          </a:xfrm>
        </p:grpSpPr>
        <p:sp>
          <p:nvSpPr>
            <p:cNvPr id="18" name="object 16">
              <a:extLst>
                <a:ext uri="{FF2B5EF4-FFF2-40B4-BE49-F238E27FC236}">
                  <a16:creationId xmlns:a16="http://schemas.microsoft.com/office/drawing/2014/main" id="{1095431D-A4AA-4814-9FF5-CA3062454A42}"/>
                </a:ext>
              </a:extLst>
            </p:cNvPr>
            <p:cNvSpPr/>
            <p:nvPr/>
          </p:nvSpPr>
          <p:spPr>
            <a:xfrm>
              <a:off x="5111496" y="2589276"/>
              <a:ext cx="2580131" cy="1580388"/>
            </a:xfrm>
            <a:prstGeom prst="rect">
              <a:avLst/>
            </a:prstGeom>
            <a:blipFill>
              <a:blip r:embed="rId3" cstate="print">
                <a:duotone>
                  <a:prstClr val="black"/>
                  <a:srgbClr val="0070C0">
                    <a:tint val="45000"/>
                    <a:satMod val="400000"/>
                  </a:srgbClr>
                </a:duotone>
              </a:blip>
              <a:stretch>
                <a:fillRect/>
              </a:stretch>
            </a:blipFill>
          </p:spPr>
          <p:txBody>
            <a:bodyPr wrap="square" lIns="0" tIns="0" rIns="0" bIns="0" rtlCol="0"/>
            <a:lstStyle/>
            <a:p>
              <a:endParaRPr/>
            </a:p>
          </p:txBody>
        </p:sp>
        <p:sp>
          <p:nvSpPr>
            <p:cNvPr id="19" name="object 17">
              <a:extLst>
                <a:ext uri="{FF2B5EF4-FFF2-40B4-BE49-F238E27FC236}">
                  <a16:creationId xmlns:a16="http://schemas.microsoft.com/office/drawing/2014/main" id="{D38E62A9-0F11-4FB9-A564-213DCFD0227B}"/>
                </a:ext>
              </a:extLst>
            </p:cNvPr>
            <p:cNvSpPr/>
            <p:nvPr/>
          </p:nvSpPr>
          <p:spPr>
            <a:xfrm>
              <a:off x="5334000" y="2913888"/>
              <a:ext cx="2135124" cy="981456"/>
            </a:xfrm>
            <a:prstGeom prst="rect">
              <a:avLst/>
            </a:prstGeom>
            <a:blipFill>
              <a:blip r:embed="rId6" cstate="print">
                <a:duotone>
                  <a:prstClr val="black"/>
                  <a:srgbClr val="0070C0">
                    <a:tint val="45000"/>
                    <a:satMod val="400000"/>
                  </a:srgbClr>
                </a:duotone>
              </a:blip>
              <a:stretch>
                <a:fillRect/>
              </a:stretch>
            </a:blipFill>
          </p:spPr>
          <p:txBody>
            <a:bodyPr wrap="square" lIns="0" tIns="0" rIns="0" bIns="0" rtlCol="0"/>
            <a:lstStyle/>
            <a:p>
              <a:endParaRPr/>
            </a:p>
          </p:txBody>
        </p:sp>
        <p:sp>
          <p:nvSpPr>
            <p:cNvPr id="20" name="object 18">
              <a:extLst>
                <a:ext uri="{FF2B5EF4-FFF2-40B4-BE49-F238E27FC236}">
                  <a16:creationId xmlns:a16="http://schemas.microsoft.com/office/drawing/2014/main" id="{6EA12D02-EB91-4EC9-A15E-0BF89AEB1677}"/>
                </a:ext>
              </a:extLst>
            </p:cNvPr>
            <p:cNvSpPr/>
            <p:nvPr/>
          </p:nvSpPr>
          <p:spPr>
            <a:xfrm>
              <a:off x="5132832" y="2610612"/>
              <a:ext cx="2500884" cy="1501139"/>
            </a:xfrm>
            <a:prstGeom prst="rect">
              <a:avLst/>
            </a:prstGeom>
            <a:blipFill>
              <a:blip r:embed="rId5" cstate="print">
                <a:duotone>
                  <a:prstClr val="black"/>
                  <a:srgbClr val="0070C0">
                    <a:tint val="45000"/>
                    <a:satMod val="400000"/>
                  </a:srgbClr>
                </a:duotone>
              </a:blip>
              <a:stretch>
                <a:fillRect/>
              </a:stretch>
            </a:blipFill>
          </p:spPr>
          <p:txBody>
            <a:bodyPr wrap="square" lIns="0" tIns="0" rIns="0" bIns="0" rtlCol="0"/>
            <a:lstStyle/>
            <a:p>
              <a:endParaRPr/>
            </a:p>
          </p:txBody>
        </p:sp>
      </p:grpSp>
      <p:sp>
        <p:nvSpPr>
          <p:cNvPr id="21" name="object 19">
            <a:extLst>
              <a:ext uri="{FF2B5EF4-FFF2-40B4-BE49-F238E27FC236}">
                <a16:creationId xmlns:a16="http://schemas.microsoft.com/office/drawing/2014/main" id="{8DEEF07F-F987-4CE8-B0CF-CAF3D37E9437}"/>
              </a:ext>
            </a:extLst>
          </p:cNvPr>
          <p:cNvSpPr txBox="1"/>
          <p:nvPr/>
        </p:nvSpPr>
        <p:spPr>
          <a:xfrm>
            <a:off x="5338457" y="2160082"/>
            <a:ext cx="1709420" cy="665480"/>
          </a:xfrm>
          <a:prstGeom prst="rect">
            <a:avLst/>
          </a:prstGeom>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a:latin typeface="Carlito"/>
              <a:cs typeface="Carlito"/>
            </a:endParaRPr>
          </a:p>
        </p:txBody>
      </p:sp>
      <p:grpSp>
        <p:nvGrpSpPr>
          <p:cNvPr id="22" name="object 20">
            <a:extLst>
              <a:ext uri="{FF2B5EF4-FFF2-40B4-BE49-F238E27FC236}">
                <a16:creationId xmlns:a16="http://schemas.microsoft.com/office/drawing/2014/main" id="{44C337BE-E368-412B-8A93-273268C66FBB}"/>
              </a:ext>
            </a:extLst>
          </p:cNvPr>
          <p:cNvGrpSpPr/>
          <p:nvPr/>
        </p:nvGrpSpPr>
        <p:grpSpPr>
          <a:xfrm>
            <a:off x="8453201" y="1766819"/>
            <a:ext cx="2580131" cy="1580388"/>
            <a:chOff x="5111496" y="4465320"/>
            <a:chExt cx="2580131" cy="1580388"/>
          </a:xfrm>
        </p:grpSpPr>
        <p:sp>
          <p:nvSpPr>
            <p:cNvPr id="25" name="object 23">
              <a:extLst>
                <a:ext uri="{FF2B5EF4-FFF2-40B4-BE49-F238E27FC236}">
                  <a16:creationId xmlns:a16="http://schemas.microsoft.com/office/drawing/2014/main" id="{D4D93F49-DBCD-4936-A976-28960CF748D4}"/>
                </a:ext>
              </a:extLst>
            </p:cNvPr>
            <p:cNvSpPr/>
            <p:nvPr/>
          </p:nvSpPr>
          <p:spPr>
            <a:xfrm>
              <a:off x="5111496" y="4465320"/>
              <a:ext cx="2580131" cy="1580388"/>
            </a:xfrm>
            <a:prstGeom prst="rect">
              <a:avLst/>
            </a:prstGeom>
            <a:blipFill>
              <a:blip r:embed="rId3" cstate="print">
                <a:duotone>
                  <a:prstClr val="black"/>
                  <a:srgbClr val="0070C0">
                    <a:tint val="45000"/>
                    <a:satMod val="400000"/>
                  </a:srgbClr>
                </a:duotone>
              </a:blip>
              <a:stretch>
                <a:fillRect/>
              </a:stretch>
            </a:blipFill>
          </p:spPr>
          <p:txBody>
            <a:bodyPr wrap="square" lIns="0" tIns="0" rIns="0" bIns="0" rtlCol="0"/>
            <a:lstStyle/>
            <a:p>
              <a:endParaRPr/>
            </a:p>
          </p:txBody>
        </p:sp>
        <p:sp>
          <p:nvSpPr>
            <p:cNvPr id="26" name="object 24">
              <a:extLst>
                <a:ext uri="{FF2B5EF4-FFF2-40B4-BE49-F238E27FC236}">
                  <a16:creationId xmlns:a16="http://schemas.microsoft.com/office/drawing/2014/main" id="{C9B11C7C-FE4E-4F05-B801-BE533B158A4A}"/>
                </a:ext>
              </a:extLst>
            </p:cNvPr>
            <p:cNvSpPr/>
            <p:nvPr/>
          </p:nvSpPr>
          <p:spPr>
            <a:xfrm>
              <a:off x="5289804" y="4789932"/>
              <a:ext cx="2287524" cy="981456"/>
            </a:xfrm>
            <a:prstGeom prst="rect">
              <a:avLst/>
            </a:prstGeom>
            <a:blipFill>
              <a:blip r:embed="rId7" cstate="print">
                <a:duotone>
                  <a:prstClr val="black"/>
                  <a:srgbClr val="0070C0">
                    <a:tint val="45000"/>
                    <a:satMod val="400000"/>
                  </a:srgbClr>
                </a:duotone>
              </a:blip>
              <a:stretch>
                <a:fillRect/>
              </a:stretch>
            </a:blipFill>
          </p:spPr>
          <p:txBody>
            <a:bodyPr wrap="square" lIns="0" tIns="0" rIns="0" bIns="0" rtlCol="0"/>
            <a:lstStyle/>
            <a:p>
              <a:endParaRPr/>
            </a:p>
          </p:txBody>
        </p:sp>
        <p:sp>
          <p:nvSpPr>
            <p:cNvPr id="27" name="object 25">
              <a:extLst>
                <a:ext uri="{FF2B5EF4-FFF2-40B4-BE49-F238E27FC236}">
                  <a16:creationId xmlns:a16="http://schemas.microsoft.com/office/drawing/2014/main" id="{9D462F4E-EAFE-4B74-9969-92825806A7D3}"/>
                </a:ext>
              </a:extLst>
            </p:cNvPr>
            <p:cNvSpPr/>
            <p:nvPr/>
          </p:nvSpPr>
          <p:spPr>
            <a:xfrm>
              <a:off x="5132832" y="4486656"/>
              <a:ext cx="2500884" cy="1501140"/>
            </a:xfrm>
            <a:prstGeom prst="rect">
              <a:avLst/>
            </a:prstGeom>
            <a:blipFill>
              <a:blip r:embed="rId5" cstate="print">
                <a:duotone>
                  <a:prstClr val="black"/>
                  <a:srgbClr val="0070C0">
                    <a:tint val="45000"/>
                    <a:satMod val="400000"/>
                  </a:srgbClr>
                </a:duotone>
              </a:blip>
              <a:stretch>
                <a:fillRect/>
              </a:stretch>
            </a:blipFill>
          </p:spPr>
          <p:txBody>
            <a:bodyPr wrap="square" lIns="0" tIns="0" rIns="0" bIns="0" rtlCol="0"/>
            <a:lstStyle/>
            <a:p>
              <a:endParaRPr/>
            </a:p>
          </p:txBody>
        </p:sp>
      </p:grpSp>
      <p:sp>
        <p:nvSpPr>
          <p:cNvPr id="28" name="object 26">
            <a:extLst>
              <a:ext uri="{FF2B5EF4-FFF2-40B4-BE49-F238E27FC236}">
                <a16:creationId xmlns:a16="http://schemas.microsoft.com/office/drawing/2014/main" id="{299E8FA5-4DD7-4A7E-870B-FEE3F78572F6}"/>
              </a:ext>
            </a:extLst>
          </p:cNvPr>
          <p:cNvSpPr txBox="1"/>
          <p:nvPr/>
        </p:nvSpPr>
        <p:spPr>
          <a:xfrm>
            <a:off x="8811721" y="2155820"/>
            <a:ext cx="1802130" cy="668655"/>
          </a:xfrm>
          <a:prstGeom prst="rect">
            <a:avLst/>
          </a:prstGeom>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dirty="0">
              <a:latin typeface="Carlito"/>
              <a:cs typeface="Carlito"/>
            </a:endParaRPr>
          </a:p>
        </p:txBody>
      </p:sp>
      <p:grpSp>
        <p:nvGrpSpPr>
          <p:cNvPr id="29" name="object 27">
            <a:extLst>
              <a:ext uri="{FF2B5EF4-FFF2-40B4-BE49-F238E27FC236}">
                <a16:creationId xmlns:a16="http://schemas.microsoft.com/office/drawing/2014/main" id="{ACEF3C6E-69EE-44E9-B66B-44CDD57B5C42}"/>
              </a:ext>
            </a:extLst>
          </p:cNvPr>
          <p:cNvGrpSpPr/>
          <p:nvPr/>
        </p:nvGrpSpPr>
        <p:grpSpPr>
          <a:xfrm>
            <a:off x="8453201" y="3945775"/>
            <a:ext cx="2580131" cy="1580388"/>
            <a:chOff x="8438388" y="4465320"/>
            <a:chExt cx="2580131" cy="1580388"/>
          </a:xfrm>
        </p:grpSpPr>
        <p:sp>
          <p:nvSpPr>
            <p:cNvPr id="32" name="object 30">
              <a:extLst>
                <a:ext uri="{FF2B5EF4-FFF2-40B4-BE49-F238E27FC236}">
                  <a16:creationId xmlns:a16="http://schemas.microsoft.com/office/drawing/2014/main" id="{5B883A49-1CDA-4455-B06F-CE4DDE00352C}"/>
                </a:ext>
              </a:extLst>
            </p:cNvPr>
            <p:cNvSpPr/>
            <p:nvPr/>
          </p:nvSpPr>
          <p:spPr>
            <a:xfrm>
              <a:off x="8438388" y="4465320"/>
              <a:ext cx="2580131" cy="1580388"/>
            </a:xfrm>
            <a:prstGeom prst="rect">
              <a:avLst/>
            </a:prstGeom>
            <a:blipFill>
              <a:blip r:embed="rId3" cstate="print">
                <a:duotone>
                  <a:prstClr val="black"/>
                  <a:srgbClr val="0070C0">
                    <a:tint val="45000"/>
                    <a:satMod val="400000"/>
                  </a:srgbClr>
                </a:duotone>
              </a:blip>
              <a:stretch>
                <a:fillRect/>
              </a:stretch>
            </a:blipFill>
          </p:spPr>
          <p:txBody>
            <a:bodyPr wrap="square" lIns="0" tIns="0" rIns="0" bIns="0" rtlCol="0"/>
            <a:lstStyle/>
            <a:p>
              <a:endParaRPr/>
            </a:p>
          </p:txBody>
        </p:sp>
        <p:sp>
          <p:nvSpPr>
            <p:cNvPr id="33" name="object 31">
              <a:extLst>
                <a:ext uri="{FF2B5EF4-FFF2-40B4-BE49-F238E27FC236}">
                  <a16:creationId xmlns:a16="http://schemas.microsoft.com/office/drawing/2014/main" id="{C735E5B5-D2B5-4EEE-86A4-B50A1C3BEA71}"/>
                </a:ext>
              </a:extLst>
            </p:cNvPr>
            <p:cNvSpPr/>
            <p:nvPr/>
          </p:nvSpPr>
          <p:spPr>
            <a:xfrm>
              <a:off x="8546592" y="4943855"/>
              <a:ext cx="2363724" cy="673607"/>
            </a:xfrm>
            <a:prstGeom prst="rect">
              <a:avLst/>
            </a:prstGeom>
            <a:blipFill>
              <a:blip r:embed="rId8" cstate="print">
                <a:duotone>
                  <a:prstClr val="black"/>
                  <a:srgbClr val="0070C0">
                    <a:tint val="45000"/>
                    <a:satMod val="400000"/>
                  </a:srgbClr>
                </a:duotone>
              </a:blip>
              <a:stretch>
                <a:fillRect/>
              </a:stretch>
            </a:blipFill>
          </p:spPr>
          <p:txBody>
            <a:bodyPr wrap="square" lIns="0" tIns="0" rIns="0" bIns="0" rtlCol="0"/>
            <a:lstStyle/>
            <a:p>
              <a:endParaRPr/>
            </a:p>
          </p:txBody>
        </p:sp>
        <p:sp>
          <p:nvSpPr>
            <p:cNvPr id="34" name="object 32">
              <a:extLst>
                <a:ext uri="{FF2B5EF4-FFF2-40B4-BE49-F238E27FC236}">
                  <a16:creationId xmlns:a16="http://schemas.microsoft.com/office/drawing/2014/main" id="{8F181004-53FB-4876-B665-9CC5070BDEAC}"/>
                </a:ext>
              </a:extLst>
            </p:cNvPr>
            <p:cNvSpPr/>
            <p:nvPr/>
          </p:nvSpPr>
          <p:spPr>
            <a:xfrm>
              <a:off x="8459724" y="4486656"/>
              <a:ext cx="2500883" cy="1501140"/>
            </a:xfrm>
            <a:prstGeom prst="rect">
              <a:avLst/>
            </a:prstGeom>
            <a:blipFill>
              <a:blip r:embed="rId5" cstate="print">
                <a:duotone>
                  <a:prstClr val="black"/>
                  <a:srgbClr val="0070C0">
                    <a:tint val="45000"/>
                    <a:satMod val="400000"/>
                  </a:srgbClr>
                </a:duotone>
              </a:blip>
              <a:stretch>
                <a:fillRect/>
              </a:stretch>
            </a:blipFill>
          </p:spPr>
          <p:txBody>
            <a:bodyPr wrap="square" lIns="0" tIns="0" rIns="0" bIns="0" rtlCol="0"/>
            <a:lstStyle/>
            <a:p>
              <a:endParaRPr dirty="0"/>
            </a:p>
          </p:txBody>
        </p:sp>
      </p:grpSp>
      <p:sp>
        <p:nvSpPr>
          <p:cNvPr id="35" name="object 33">
            <a:extLst>
              <a:ext uri="{FF2B5EF4-FFF2-40B4-BE49-F238E27FC236}">
                <a16:creationId xmlns:a16="http://schemas.microsoft.com/office/drawing/2014/main" id="{69294184-EC04-437F-8BB2-CF098E200182}"/>
              </a:ext>
            </a:extLst>
          </p:cNvPr>
          <p:cNvSpPr txBox="1"/>
          <p:nvPr/>
        </p:nvSpPr>
        <p:spPr>
          <a:xfrm>
            <a:off x="8742253" y="4488445"/>
            <a:ext cx="1943735" cy="360680"/>
          </a:xfrm>
          <a:prstGeom prst="rect">
            <a:avLst/>
          </a:prstGeom>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dirty="0">
              <a:latin typeface="Carlito"/>
              <a:cs typeface="Carlito"/>
            </a:endParaRPr>
          </a:p>
        </p:txBody>
      </p:sp>
      <p:grpSp>
        <p:nvGrpSpPr>
          <p:cNvPr id="36" name="object 34">
            <a:extLst>
              <a:ext uri="{FF2B5EF4-FFF2-40B4-BE49-F238E27FC236}">
                <a16:creationId xmlns:a16="http://schemas.microsoft.com/office/drawing/2014/main" id="{681627CB-9F5E-4E27-80AF-A42A5F7F6DAF}"/>
              </a:ext>
            </a:extLst>
          </p:cNvPr>
          <p:cNvGrpSpPr/>
          <p:nvPr/>
        </p:nvGrpSpPr>
        <p:grpSpPr>
          <a:xfrm>
            <a:off x="4967363" y="3945775"/>
            <a:ext cx="2580131" cy="1612392"/>
            <a:chOff x="8438388" y="2589276"/>
            <a:chExt cx="2580131" cy="1612392"/>
          </a:xfrm>
        </p:grpSpPr>
        <p:sp>
          <p:nvSpPr>
            <p:cNvPr id="39" name="object 37">
              <a:extLst>
                <a:ext uri="{FF2B5EF4-FFF2-40B4-BE49-F238E27FC236}">
                  <a16:creationId xmlns:a16="http://schemas.microsoft.com/office/drawing/2014/main" id="{2DC3CB29-B871-4D5D-9D8C-7AEABB98BFBC}"/>
                </a:ext>
              </a:extLst>
            </p:cNvPr>
            <p:cNvSpPr/>
            <p:nvPr/>
          </p:nvSpPr>
          <p:spPr>
            <a:xfrm>
              <a:off x="8438388" y="2589276"/>
              <a:ext cx="2580131" cy="1580388"/>
            </a:xfrm>
            <a:prstGeom prst="rect">
              <a:avLst/>
            </a:prstGeom>
            <a:blipFill>
              <a:blip r:embed="rId3" cstate="print">
                <a:duotone>
                  <a:prstClr val="black"/>
                  <a:srgbClr val="0070C0">
                    <a:tint val="45000"/>
                    <a:satMod val="400000"/>
                  </a:srgbClr>
                </a:duotone>
              </a:blip>
              <a:stretch>
                <a:fillRect/>
              </a:stretch>
            </a:blipFill>
          </p:spPr>
          <p:txBody>
            <a:bodyPr wrap="square" lIns="0" tIns="0" rIns="0" bIns="0" rtlCol="0"/>
            <a:lstStyle/>
            <a:p>
              <a:endParaRPr/>
            </a:p>
          </p:txBody>
        </p:sp>
        <p:sp>
          <p:nvSpPr>
            <p:cNvPr id="40" name="object 38">
              <a:extLst>
                <a:ext uri="{FF2B5EF4-FFF2-40B4-BE49-F238E27FC236}">
                  <a16:creationId xmlns:a16="http://schemas.microsoft.com/office/drawing/2014/main" id="{A56D6BE3-E553-4C38-8898-27A3887C3C71}"/>
                </a:ext>
              </a:extLst>
            </p:cNvPr>
            <p:cNvSpPr/>
            <p:nvPr/>
          </p:nvSpPr>
          <p:spPr>
            <a:xfrm>
              <a:off x="8659368" y="2606040"/>
              <a:ext cx="2203704" cy="1595628"/>
            </a:xfrm>
            <a:prstGeom prst="rect">
              <a:avLst/>
            </a:prstGeom>
            <a:blipFill>
              <a:blip r:embed="rId9" cstate="print">
                <a:duotone>
                  <a:prstClr val="black"/>
                  <a:srgbClr val="0070C0">
                    <a:tint val="45000"/>
                    <a:satMod val="400000"/>
                  </a:srgbClr>
                </a:duotone>
              </a:blip>
              <a:stretch>
                <a:fillRect/>
              </a:stretch>
            </a:blipFill>
          </p:spPr>
          <p:txBody>
            <a:bodyPr wrap="square" lIns="0" tIns="0" rIns="0" bIns="0" rtlCol="0"/>
            <a:lstStyle/>
            <a:p>
              <a:endParaRPr/>
            </a:p>
          </p:txBody>
        </p:sp>
        <p:sp>
          <p:nvSpPr>
            <p:cNvPr id="41" name="object 39">
              <a:extLst>
                <a:ext uri="{FF2B5EF4-FFF2-40B4-BE49-F238E27FC236}">
                  <a16:creationId xmlns:a16="http://schemas.microsoft.com/office/drawing/2014/main" id="{D950575B-3B8C-4D88-A02B-10C0E76157A9}"/>
                </a:ext>
              </a:extLst>
            </p:cNvPr>
            <p:cNvSpPr/>
            <p:nvPr/>
          </p:nvSpPr>
          <p:spPr>
            <a:xfrm>
              <a:off x="8459724" y="2610612"/>
              <a:ext cx="2500883" cy="1501139"/>
            </a:xfrm>
            <a:prstGeom prst="rect">
              <a:avLst/>
            </a:prstGeom>
            <a:blipFill>
              <a:blip r:embed="rId5" cstate="print">
                <a:duotone>
                  <a:prstClr val="black"/>
                  <a:srgbClr val="0070C0">
                    <a:tint val="45000"/>
                    <a:satMod val="400000"/>
                  </a:srgbClr>
                </a:duotone>
              </a:blip>
              <a:stretch>
                <a:fillRect/>
              </a:stretch>
            </a:blipFill>
          </p:spPr>
          <p:txBody>
            <a:bodyPr wrap="square" lIns="0" tIns="0" rIns="0" bIns="0" rtlCol="0"/>
            <a:lstStyle/>
            <a:p>
              <a:endParaRPr/>
            </a:p>
          </p:txBody>
        </p:sp>
      </p:grpSp>
      <p:sp>
        <p:nvSpPr>
          <p:cNvPr id="42" name="object 40">
            <a:extLst>
              <a:ext uri="{FF2B5EF4-FFF2-40B4-BE49-F238E27FC236}">
                <a16:creationId xmlns:a16="http://schemas.microsoft.com/office/drawing/2014/main" id="{D74577D6-EF80-410E-B4D2-585433BAE78A}"/>
              </a:ext>
            </a:extLst>
          </p:cNvPr>
          <p:cNvSpPr txBox="1"/>
          <p:nvPr/>
        </p:nvSpPr>
        <p:spPr>
          <a:xfrm>
            <a:off x="5369191" y="4027309"/>
            <a:ext cx="1708150" cy="1282065"/>
          </a:xfrm>
          <a:prstGeom prst="rect">
            <a:avLst/>
          </a:prstGeom>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dirty="0">
              <a:latin typeface="Carlito"/>
              <a:cs typeface="Carlito"/>
            </a:endParaRPr>
          </a:p>
        </p:txBody>
      </p:sp>
      <p:grpSp>
        <p:nvGrpSpPr>
          <p:cNvPr id="43" name="object 41">
            <a:extLst>
              <a:ext uri="{FF2B5EF4-FFF2-40B4-BE49-F238E27FC236}">
                <a16:creationId xmlns:a16="http://schemas.microsoft.com/office/drawing/2014/main" id="{0E0A4FF1-B045-441F-A444-A826B987A82C}"/>
              </a:ext>
            </a:extLst>
          </p:cNvPr>
          <p:cNvGrpSpPr/>
          <p:nvPr/>
        </p:nvGrpSpPr>
        <p:grpSpPr>
          <a:xfrm>
            <a:off x="1391782" y="3962539"/>
            <a:ext cx="2580640" cy="1580515"/>
            <a:chOff x="8438388" y="713231"/>
            <a:chExt cx="2580640" cy="1580515"/>
          </a:xfrm>
        </p:grpSpPr>
        <p:sp>
          <p:nvSpPr>
            <p:cNvPr id="44" name="object 42">
              <a:extLst>
                <a:ext uri="{FF2B5EF4-FFF2-40B4-BE49-F238E27FC236}">
                  <a16:creationId xmlns:a16="http://schemas.microsoft.com/office/drawing/2014/main" id="{2B450747-5D6E-465B-8EE0-18FC03E43E70}"/>
                </a:ext>
              </a:extLst>
            </p:cNvPr>
            <p:cNvSpPr/>
            <p:nvPr/>
          </p:nvSpPr>
          <p:spPr>
            <a:xfrm>
              <a:off x="8438388" y="713231"/>
              <a:ext cx="2580131" cy="1580388"/>
            </a:xfrm>
            <a:prstGeom prst="rect">
              <a:avLst/>
            </a:prstGeom>
            <a:blipFill>
              <a:blip r:embed="rId3" cstate="print">
                <a:duotone>
                  <a:prstClr val="black"/>
                  <a:srgbClr val="0070C0">
                    <a:tint val="45000"/>
                    <a:satMod val="400000"/>
                  </a:srgbClr>
                </a:duotone>
              </a:blip>
              <a:stretch>
                <a:fillRect/>
              </a:stretch>
            </a:blipFill>
          </p:spPr>
          <p:txBody>
            <a:bodyPr wrap="square" lIns="0" tIns="0" rIns="0" bIns="0" rtlCol="0"/>
            <a:lstStyle/>
            <a:p>
              <a:endParaRPr/>
            </a:p>
          </p:txBody>
        </p:sp>
        <p:sp>
          <p:nvSpPr>
            <p:cNvPr id="45" name="object 43">
              <a:extLst>
                <a:ext uri="{FF2B5EF4-FFF2-40B4-BE49-F238E27FC236}">
                  <a16:creationId xmlns:a16="http://schemas.microsoft.com/office/drawing/2014/main" id="{CF5A4EAF-F91C-480D-B920-1C046D67770E}"/>
                </a:ext>
              </a:extLst>
            </p:cNvPr>
            <p:cNvSpPr/>
            <p:nvPr/>
          </p:nvSpPr>
          <p:spPr>
            <a:xfrm>
              <a:off x="8525256" y="1037843"/>
              <a:ext cx="2468879" cy="981455"/>
            </a:xfrm>
            <a:prstGeom prst="rect">
              <a:avLst/>
            </a:prstGeom>
            <a:blipFill>
              <a:blip r:embed="rId10" cstate="print">
                <a:duotone>
                  <a:prstClr val="black"/>
                  <a:srgbClr val="0070C0">
                    <a:tint val="45000"/>
                    <a:satMod val="400000"/>
                  </a:srgbClr>
                </a:duotone>
              </a:blip>
              <a:stretch>
                <a:fillRect/>
              </a:stretch>
            </a:blipFill>
          </p:spPr>
          <p:txBody>
            <a:bodyPr wrap="square" lIns="0" tIns="0" rIns="0" bIns="0" rtlCol="0"/>
            <a:lstStyle/>
            <a:p>
              <a:endParaRPr/>
            </a:p>
          </p:txBody>
        </p:sp>
        <p:sp>
          <p:nvSpPr>
            <p:cNvPr id="46" name="object 44">
              <a:extLst>
                <a:ext uri="{FF2B5EF4-FFF2-40B4-BE49-F238E27FC236}">
                  <a16:creationId xmlns:a16="http://schemas.microsoft.com/office/drawing/2014/main" id="{31BBEF76-37D7-4C66-B583-A442E86BDF52}"/>
                </a:ext>
              </a:extLst>
            </p:cNvPr>
            <p:cNvSpPr/>
            <p:nvPr/>
          </p:nvSpPr>
          <p:spPr>
            <a:xfrm>
              <a:off x="8459724" y="734567"/>
              <a:ext cx="2500883" cy="1501139"/>
            </a:xfrm>
            <a:prstGeom prst="rect">
              <a:avLst/>
            </a:prstGeom>
            <a:blipFill>
              <a:blip r:embed="rId5" cstate="print">
                <a:duotone>
                  <a:prstClr val="black"/>
                  <a:srgbClr val="0070C0">
                    <a:tint val="45000"/>
                    <a:satMod val="400000"/>
                  </a:srgbClr>
                </a:duotone>
              </a:blip>
              <a:stretch>
                <a:fillRect/>
              </a:stretch>
            </a:blipFill>
          </p:spPr>
          <p:txBody>
            <a:bodyPr wrap="square" lIns="0" tIns="0" rIns="0" bIns="0" rtlCol="0"/>
            <a:lstStyle/>
            <a:p>
              <a:endParaRPr/>
            </a:p>
          </p:txBody>
        </p:sp>
      </p:grpSp>
      <p:sp>
        <p:nvSpPr>
          <p:cNvPr id="47" name="object 45">
            <a:extLst>
              <a:ext uri="{FF2B5EF4-FFF2-40B4-BE49-F238E27FC236}">
                <a16:creationId xmlns:a16="http://schemas.microsoft.com/office/drawing/2014/main" id="{0C344AF3-B190-44C3-BAE5-0C67438F68F5}"/>
              </a:ext>
            </a:extLst>
          </p:cNvPr>
          <p:cNvSpPr txBox="1"/>
          <p:nvPr/>
        </p:nvSpPr>
        <p:spPr>
          <a:xfrm>
            <a:off x="1659498" y="4350398"/>
            <a:ext cx="1983105" cy="668020"/>
          </a:xfrm>
          <a:prstGeom prst="rect">
            <a:avLst/>
          </a:prstGeom>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a:latin typeface="Carlito"/>
              <a:cs typeface="Carlito"/>
            </a:endParaRPr>
          </a:p>
        </p:txBody>
      </p:sp>
      <p:cxnSp>
        <p:nvCxnSpPr>
          <p:cNvPr id="48" name="Straight Arrow Connector 47">
            <a:extLst>
              <a:ext uri="{FF2B5EF4-FFF2-40B4-BE49-F238E27FC236}">
                <a16:creationId xmlns:a16="http://schemas.microsoft.com/office/drawing/2014/main" id="{55954A3D-0762-433D-BFB3-382C4BF4A48D}"/>
              </a:ext>
            </a:extLst>
          </p:cNvPr>
          <p:cNvCxnSpPr>
            <a:stCxn id="13" idx="3"/>
            <a:endCxn id="20" idx="1"/>
          </p:cNvCxnSpPr>
          <p:nvPr/>
        </p:nvCxnSpPr>
        <p:spPr>
          <a:xfrm>
            <a:off x="3907399" y="2526601"/>
            <a:ext cx="1049296" cy="139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FED1A6CA-30BB-4223-BC21-8287DE4DB7DC}"/>
              </a:ext>
            </a:extLst>
          </p:cNvPr>
          <p:cNvCxnSpPr>
            <a:cxnSpLocks/>
            <a:stCxn id="20" idx="3"/>
            <a:endCxn id="27" idx="1"/>
          </p:cNvCxnSpPr>
          <p:nvPr/>
        </p:nvCxnSpPr>
        <p:spPr>
          <a:xfrm flipV="1">
            <a:off x="7457579" y="2538725"/>
            <a:ext cx="1016958" cy="18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2C3D4BE2-AC14-4F8A-842E-3677DFAA6B77}"/>
              </a:ext>
            </a:extLst>
          </p:cNvPr>
          <p:cNvCxnSpPr>
            <a:cxnSpLocks/>
            <a:stCxn id="25" idx="2"/>
            <a:endCxn id="34" idx="0"/>
          </p:cNvCxnSpPr>
          <p:nvPr/>
        </p:nvCxnSpPr>
        <p:spPr>
          <a:xfrm flipH="1">
            <a:off x="9724979" y="3347207"/>
            <a:ext cx="18288" cy="6199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FA5495F2-E62B-4F51-A509-594AC32910A6}"/>
              </a:ext>
            </a:extLst>
          </p:cNvPr>
          <p:cNvCxnSpPr>
            <a:cxnSpLocks/>
            <a:stCxn id="34" idx="1"/>
            <a:endCxn id="41" idx="3"/>
          </p:cNvCxnSpPr>
          <p:nvPr/>
        </p:nvCxnSpPr>
        <p:spPr>
          <a:xfrm flipH="1">
            <a:off x="7489582" y="4717681"/>
            <a:ext cx="98495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7AB2802B-5E83-4A62-9384-07518330B19B}"/>
              </a:ext>
            </a:extLst>
          </p:cNvPr>
          <p:cNvCxnSpPr>
            <a:cxnSpLocks/>
            <a:stCxn id="41" idx="1"/>
            <a:endCxn id="45" idx="3"/>
          </p:cNvCxnSpPr>
          <p:nvPr/>
        </p:nvCxnSpPr>
        <p:spPr>
          <a:xfrm flipH="1">
            <a:off x="3947529" y="4717681"/>
            <a:ext cx="1041170" cy="601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231</TotalTime>
  <Words>2357</Words>
  <Application>Microsoft Office PowerPoint</Application>
  <PresentationFormat>Widescreen</PresentationFormat>
  <Paragraphs>232</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Aparajita</vt:lpstr>
      <vt:lpstr>Arial</vt:lpstr>
      <vt:lpstr>Calibri</vt:lpstr>
      <vt:lpstr>Calibri Light</vt:lpstr>
      <vt:lpstr>Carlito</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Soham Roy</cp:lastModifiedBy>
  <cp:revision>243</cp:revision>
  <dcterms:created xsi:type="dcterms:W3CDTF">2021-04-29T18:58:34Z</dcterms:created>
  <dcterms:modified xsi:type="dcterms:W3CDTF">2023-07-12T07:11:06Z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